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23.fntdata" ContentType="application/x-fontdata"/>
  <Override PartName="/ppt/fonts/font24.fntdata" ContentType="application/x-fontdata"/>
  <Override PartName="/ppt/fonts/font25.fntdata" ContentType="application/x-fontdata"/>
  <Override PartName="/ppt/fonts/font26.fntdata" ContentType="application/x-fontdata"/>
  <Override PartName="/ppt/fonts/font27.fntdata" ContentType="application/x-fontdata"/>
  <Override PartName="/ppt/fonts/font28.fntdata" ContentType="application/x-fontdata"/>
  <Override PartName="/ppt/fonts/font29.fntdata" ContentType="application/x-fontdata"/>
  <Override PartName="/ppt/fonts/font3.fntdata" ContentType="application/x-fontdata"/>
  <Override PartName="/ppt/fonts/font30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58" r:id="rId3"/>
    <p:sldMasterId id="2147483673" r:id="rId4"/>
    <p:sldMasterId id="2147483685" r:id="rId5"/>
    <p:sldMasterId id="2147483695" r:id="rId6"/>
    <p:sldMasterId id="2147483706" r:id="rId7"/>
    <p:sldMasterId id="2147483718" r:id="rId8"/>
    <p:sldMasterId id="2147483730" r:id="rId9"/>
    <p:sldMasterId id="2147483745" r:id="rId10"/>
  </p:sldMasterIdLst>
  <p:notesMasterIdLst>
    <p:notesMasterId r:id="rId12"/>
  </p:notesMasterIdLst>
  <p:sldIdLst>
    <p:sldId id="256" r:id="rId11"/>
    <p:sldId id="257" r:id="rId13"/>
    <p:sldId id="258" r:id="rId14"/>
    <p:sldId id="259" r:id="rId15"/>
    <p:sldId id="260" r:id="rId16"/>
    <p:sldId id="261" r:id="rId17"/>
    <p:sldId id="321" r:id="rId18"/>
    <p:sldId id="322" r:id="rId19"/>
    <p:sldId id="379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  <p:sldId id="306" r:id="rId62"/>
    <p:sldId id="307" r:id="rId63"/>
    <p:sldId id="308" r:id="rId64"/>
    <p:sldId id="309" r:id="rId65"/>
    <p:sldId id="310" r:id="rId66"/>
    <p:sldId id="311" r:id="rId67"/>
    <p:sldId id="312" r:id="rId68"/>
    <p:sldId id="313" r:id="rId69"/>
    <p:sldId id="314" r:id="rId70"/>
    <p:sldId id="315" r:id="rId71"/>
    <p:sldId id="316" r:id="rId72"/>
    <p:sldId id="317" r:id="rId73"/>
    <p:sldId id="318" r:id="rId74"/>
    <p:sldId id="319" r:id="rId75"/>
    <p:sldId id="320" r:id="rId76"/>
  </p:sldIdLst>
  <p:sldSz cx="12192000" cy="6858000"/>
  <p:notesSz cx="6858000" cy="9144000"/>
  <p:embeddedFontLst>
    <p:embeddedFont>
      <p:font typeface="Montserrat SemiBold" charset="0"/>
      <p:regular r:id="rId80"/>
      <p:bold r:id="rId81"/>
      <p:italic r:id="rId82"/>
      <p:boldItalic r:id="rId83"/>
    </p:embeddedFont>
    <p:embeddedFont>
      <p:font typeface="Roboto" charset="0"/>
      <p:regular r:id="rId84"/>
      <p:bold r:id="rId85"/>
      <p:italic r:id="rId86"/>
      <p:boldItalic r:id="rId87"/>
    </p:embeddedFont>
    <p:embeddedFont>
      <p:font typeface="Roboto Medium" charset="0"/>
      <p:regular r:id="rId88"/>
      <p:bold r:id="rId89"/>
      <p:italic r:id="rId90"/>
      <p:boldItalic r:id="rId91"/>
    </p:embeddedFont>
    <p:embeddedFont>
      <p:font typeface="Signika" charset="0"/>
      <p:regular r:id="rId92"/>
      <p:bold r:id="rId93"/>
    </p:embeddedFont>
    <p:embeddedFont>
      <p:font typeface="Montserrat" charset="0"/>
      <p:regular r:id="rId94"/>
      <p:bold r:id="rId95"/>
      <p:italic r:id="rId96"/>
      <p:boldItalic r:id="rId97"/>
    </p:embeddedFont>
    <p:embeddedFont>
      <p:font typeface="Roboto Light" charset="0"/>
      <p:regular r:id="rId98"/>
      <p:bold r:id="rId99"/>
      <p:italic r:id="rId100"/>
      <p:boldItalic r:id="rId101"/>
    </p:embeddedFont>
    <p:embeddedFont>
      <p:font typeface="Helvetica Neue" charset="0"/>
      <p:regular r:id="rId102"/>
      <p:bold r:id="rId103"/>
      <p:italic r:id="rId104"/>
      <p:boldItalic r:id="rId105"/>
    </p:embeddedFont>
    <p:embeddedFont>
      <p:font typeface="Advent Pro" charset="0"/>
      <p:regular r:id="rId106"/>
      <p:bold r:id="rId107"/>
      <p:italic r:id="rId108"/>
      <p:boldItalic r:id="rId10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8ACDB8B-DEF8-49FA-B824-26D60912064C}" styleName="Table_0">
    <a:wholeTbl>
      <a:tcTxStyle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Col>
    <a:firstCol>
      <a:tcTxStyle b="on"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Col>
    <a:lastRow>
      <a:tcTxStyle b="on"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>
          <a:latin typeface="Arial"/>
          <a:ea typeface="Arial"/>
          <a:cs typeface="Arial"/>
        </a:font>
        <a:schemeClr val="lt1"/>
      </a:tcTxStyle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779B704C-B97E-4FEC-A0AA-54B24D9F374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  <a:tblStyle styleId="{9F93D701-8C57-4E35-84C9-F6952AED4D97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  <a:tblStyle styleId="{F98C62DD-933E-4118-8BC0-A040217A4140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font" Target="fonts/font20.fntdata"/><Relationship Id="rId98" Type="http://schemas.openxmlformats.org/officeDocument/2006/relationships/font" Target="fonts/font19.fntdata"/><Relationship Id="rId97" Type="http://schemas.openxmlformats.org/officeDocument/2006/relationships/font" Target="fonts/font18.fntdata"/><Relationship Id="rId96" Type="http://schemas.openxmlformats.org/officeDocument/2006/relationships/font" Target="fonts/font17.fntdata"/><Relationship Id="rId95" Type="http://schemas.openxmlformats.org/officeDocument/2006/relationships/font" Target="fonts/font16.fntdata"/><Relationship Id="rId94" Type="http://schemas.openxmlformats.org/officeDocument/2006/relationships/font" Target="fonts/font15.fntdata"/><Relationship Id="rId93" Type="http://schemas.openxmlformats.org/officeDocument/2006/relationships/font" Target="fonts/font14.fntdata"/><Relationship Id="rId92" Type="http://schemas.openxmlformats.org/officeDocument/2006/relationships/font" Target="fonts/font13.fntdata"/><Relationship Id="rId91" Type="http://schemas.openxmlformats.org/officeDocument/2006/relationships/font" Target="fonts/font12.fntdata"/><Relationship Id="rId90" Type="http://schemas.openxmlformats.org/officeDocument/2006/relationships/font" Target="fonts/font11.fntdata"/><Relationship Id="rId9" Type="http://schemas.openxmlformats.org/officeDocument/2006/relationships/slideMaster" Target="slideMasters/slideMaster8.xml"/><Relationship Id="rId89" Type="http://schemas.openxmlformats.org/officeDocument/2006/relationships/font" Target="fonts/font10.fntdata"/><Relationship Id="rId88" Type="http://schemas.openxmlformats.org/officeDocument/2006/relationships/font" Target="fonts/font9.fntdata"/><Relationship Id="rId87" Type="http://schemas.openxmlformats.org/officeDocument/2006/relationships/font" Target="fonts/font8.fntdata"/><Relationship Id="rId86" Type="http://schemas.openxmlformats.org/officeDocument/2006/relationships/font" Target="fonts/font7.fntdata"/><Relationship Id="rId85" Type="http://schemas.openxmlformats.org/officeDocument/2006/relationships/font" Target="fonts/font6.fntdata"/><Relationship Id="rId84" Type="http://schemas.openxmlformats.org/officeDocument/2006/relationships/font" Target="fonts/font5.fntdata"/><Relationship Id="rId83" Type="http://schemas.openxmlformats.org/officeDocument/2006/relationships/font" Target="fonts/font4.fntdata"/><Relationship Id="rId82" Type="http://schemas.openxmlformats.org/officeDocument/2006/relationships/font" Target="fonts/font3.fntdata"/><Relationship Id="rId81" Type="http://schemas.openxmlformats.org/officeDocument/2006/relationships/font" Target="fonts/font2.fntdata"/><Relationship Id="rId80" Type="http://schemas.openxmlformats.org/officeDocument/2006/relationships/font" Target="fonts/font1.fntdata"/><Relationship Id="rId8" Type="http://schemas.openxmlformats.org/officeDocument/2006/relationships/slideMaster" Target="slideMasters/slideMaster7.xml"/><Relationship Id="rId79" Type="http://schemas.openxmlformats.org/officeDocument/2006/relationships/tableStyles" Target="tableStyles.xml"/><Relationship Id="rId78" Type="http://schemas.openxmlformats.org/officeDocument/2006/relationships/viewProps" Target="viewProps.xml"/><Relationship Id="rId77" Type="http://schemas.openxmlformats.org/officeDocument/2006/relationships/presProps" Target="presProps.xml"/><Relationship Id="rId76" Type="http://schemas.openxmlformats.org/officeDocument/2006/relationships/slide" Target="slides/slide65.xml"/><Relationship Id="rId75" Type="http://schemas.openxmlformats.org/officeDocument/2006/relationships/slide" Target="slides/slide64.xml"/><Relationship Id="rId74" Type="http://schemas.openxmlformats.org/officeDocument/2006/relationships/slide" Target="slides/slide63.xml"/><Relationship Id="rId73" Type="http://schemas.openxmlformats.org/officeDocument/2006/relationships/slide" Target="slides/slide62.xml"/><Relationship Id="rId72" Type="http://schemas.openxmlformats.org/officeDocument/2006/relationships/slide" Target="slides/slide61.xml"/><Relationship Id="rId71" Type="http://schemas.openxmlformats.org/officeDocument/2006/relationships/slide" Target="slides/slide60.xml"/><Relationship Id="rId70" Type="http://schemas.openxmlformats.org/officeDocument/2006/relationships/slide" Target="slides/slide59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58.xml"/><Relationship Id="rId68" Type="http://schemas.openxmlformats.org/officeDocument/2006/relationships/slide" Target="slides/slide57.xml"/><Relationship Id="rId67" Type="http://schemas.openxmlformats.org/officeDocument/2006/relationships/slide" Target="slides/slide56.xml"/><Relationship Id="rId66" Type="http://schemas.openxmlformats.org/officeDocument/2006/relationships/slide" Target="slides/slide55.xml"/><Relationship Id="rId65" Type="http://schemas.openxmlformats.org/officeDocument/2006/relationships/slide" Target="slides/slide54.xml"/><Relationship Id="rId64" Type="http://schemas.openxmlformats.org/officeDocument/2006/relationships/slide" Target="slides/slide53.xml"/><Relationship Id="rId63" Type="http://schemas.openxmlformats.org/officeDocument/2006/relationships/slide" Target="slides/slide52.xml"/><Relationship Id="rId62" Type="http://schemas.openxmlformats.org/officeDocument/2006/relationships/slide" Target="slides/slide51.xml"/><Relationship Id="rId61" Type="http://schemas.openxmlformats.org/officeDocument/2006/relationships/slide" Target="slides/slide50.xml"/><Relationship Id="rId60" Type="http://schemas.openxmlformats.org/officeDocument/2006/relationships/slide" Target="slides/slide49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8.xml"/><Relationship Id="rId58" Type="http://schemas.openxmlformats.org/officeDocument/2006/relationships/slide" Target="slides/slide47.xml"/><Relationship Id="rId57" Type="http://schemas.openxmlformats.org/officeDocument/2006/relationships/slide" Target="slides/slide46.xml"/><Relationship Id="rId56" Type="http://schemas.openxmlformats.org/officeDocument/2006/relationships/slide" Target="slides/slide45.xml"/><Relationship Id="rId55" Type="http://schemas.openxmlformats.org/officeDocument/2006/relationships/slide" Target="slides/slide44.xml"/><Relationship Id="rId54" Type="http://schemas.openxmlformats.org/officeDocument/2006/relationships/slide" Target="slides/slide43.xml"/><Relationship Id="rId53" Type="http://schemas.openxmlformats.org/officeDocument/2006/relationships/slide" Target="slides/slide42.xml"/><Relationship Id="rId52" Type="http://schemas.openxmlformats.org/officeDocument/2006/relationships/slide" Target="slides/slide41.xml"/><Relationship Id="rId51" Type="http://schemas.openxmlformats.org/officeDocument/2006/relationships/slide" Target="slides/slide40.xml"/><Relationship Id="rId50" Type="http://schemas.openxmlformats.org/officeDocument/2006/relationships/slide" Target="slides/slide39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8.xml"/><Relationship Id="rId48" Type="http://schemas.openxmlformats.org/officeDocument/2006/relationships/slide" Target="slides/slide37.xml"/><Relationship Id="rId47" Type="http://schemas.openxmlformats.org/officeDocument/2006/relationships/slide" Target="slides/slide36.xml"/><Relationship Id="rId46" Type="http://schemas.openxmlformats.org/officeDocument/2006/relationships/slide" Target="slides/slide35.xml"/><Relationship Id="rId45" Type="http://schemas.openxmlformats.org/officeDocument/2006/relationships/slide" Target="slides/slide34.xml"/><Relationship Id="rId44" Type="http://schemas.openxmlformats.org/officeDocument/2006/relationships/slide" Target="slides/slide33.xml"/><Relationship Id="rId43" Type="http://schemas.openxmlformats.org/officeDocument/2006/relationships/slide" Target="slides/slide32.xml"/><Relationship Id="rId42" Type="http://schemas.openxmlformats.org/officeDocument/2006/relationships/slide" Target="slides/slide31.xml"/><Relationship Id="rId41" Type="http://schemas.openxmlformats.org/officeDocument/2006/relationships/slide" Target="slides/slide30.xml"/><Relationship Id="rId40" Type="http://schemas.openxmlformats.org/officeDocument/2006/relationships/slide" Target="slides/slide29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8.xml"/><Relationship Id="rId38" Type="http://schemas.openxmlformats.org/officeDocument/2006/relationships/slide" Target="slides/slide27.xml"/><Relationship Id="rId37" Type="http://schemas.openxmlformats.org/officeDocument/2006/relationships/slide" Target="slides/slide26.xml"/><Relationship Id="rId36" Type="http://schemas.openxmlformats.org/officeDocument/2006/relationships/slide" Target="slides/slide25.xml"/><Relationship Id="rId35" Type="http://schemas.openxmlformats.org/officeDocument/2006/relationships/slide" Target="slides/slide24.xml"/><Relationship Id="rId34" Type="http://schemas.openxmlformats.org/officeDocument/2006/relationships/slide" Target="slides/slide23.xml"/><Relationship Id="rId33" Type="http://schemas.openxmlformats.org/officeDocument/2006/relationships/slide" Target="slides/slide22.xml"/><Relationship Id="rId32" Type="http://schemas.openxmlformats.org/officeDocument/2006/relationships/slide" Target="slides/slide21.xml"/><Relationship Id="rId31" Type="http://schemas.openxmlformats.org/officeDocument/2006/relationships/slide" Target="slides/slide20.xml"/><Relationship Id="rId30" Type="http://schemas.openxmlformats.org/officeDocument/2006/relationships/slide" Target="slides/slide19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8.xml"/><Relationship Id="rId28" Type="http://schemas.openxmlformats.org/officeDocument/2006/relationships/slide" Target="slides/slide17.xml"/><Relationship Id="rId27" Type="http://schemas.openxmlformats.org/officeDocument/2006/relationships/slide" Target="slides/slide16.xml"/><Relationship Id="rId26" Type="http://schemas.openxmlformats.org/officeDocument/2006/relationships/slide" Target="slides/slide15.xml"/><Relationship Id="rId25" Type="http://schemas.openxmlformats.org/officeDocument/2006/relationships/slide" Target="slides/slide14.xml"/><Relationship Id="rId24" Type="http://schemas.openxmlformats.org/officeDocument/2006/relationships/slide" Target="slides/slide13.xml"/><Relationship Id="rId23" Type="http://schemas.openxmlformats.org/officeDocument/2006/relationships/slide" Target="slides/slide12.xml"/><Relationship Id="rId22" Type="http://schemas.openxmlformats.org/officeDocument/2006/relationships/slide" Target="slides/slide11.xml"/><Relationship Id="rId21" Type="http://schemas.openxmlformats.org/officeDocument/2006/relationships/slide" Target="slides/slide10.xml"/><Relationship Id="rId20" Type="http://schemas.openxmlformats.org/officeDocument/2006/relationships/slide" Target="slides/slide9.xml"/><Relationship Id="rId2" Type="http://schemas.openxmlformats.org/officeDocument/2006/relationships/theme" Target="theme/theme1.xml"/><Relationship Id="rId19" Type="http://schemas.openxmlformats.org/officeDocument/2006/relationships/slide" Target="slides/slide8.xml"/><Relationship Id="rId18" Type="http://schemas.openxmlformats.org/officeDocument/2006/relationships/slide" Target="slides/slide7.xml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15" Type="http://schemas.openxmlformats.org/officeDocument/2006/relationships/slide" Target="slides/slide4.xml"/><Relationship Id="rId14" Type="http://schemas.openxmlformats.org/officeDocument/2006/relationships/slide" Target="slides/slide3.xml"/><Relationship Id="rId13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09" Type="http://schemas.openxmlformats.org/officeDocument/2006/relationships/font" Target="fonts/font30.fntdata"/><Relationship Id="rId108" Type="http://schemas.openxmlformats.org/officeDocument/2006/relationships/font" Target="fonts/font29.fntdata"/><Relationship Id="rId107" Type="http://schemas.openxmlformats.org/officeDocument/2006/relationships/font" Target="fonts/font28.fntdata"/><Relationship Id="rId106" Type="http://schemas.openxmlformats.org/officeDocument/2006/relationships/font" Target="fonts/font27.fntdata"/><Relationship Id="rId105" Type="http://schemas.openxmlformats.org/officeDocument/2006/relationships/font" Target="fonts/font26.fntdata"/><Relationship Id="rId104" Type="http://schemas.openxmlformats.org/officeDocument/2006/relationships/font" Target="fonts/font25.fntdata"/><Relationship Id="rId103" Type="http://schemas.openxmlformats.org/officeDocument/2006/relationships/font" Target="fonts/font24.fntdata"/><Relationship Id="rId102" Type="http://schemas.openxmlformats.org/officeDocument/2006/relationships/font" Target="fonts/font23.fntdata"/><Relationship Id="rId101" Type="http://schemas.openxmlformats.org/officeDocument/2006/relationships/font" Target="fonts/font22.fntdata"/><Relationship Id="rId100" Type="http://schemas.openxmlformats.org/officeDocument/2006/relationships/font" Target="fonts/font21.fntdata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" name="Google Shape;5;n"/>
          <p:cNvSpPr/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7a534dd087_3_103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0" name="Google Shape;620;g17a534dd087_3_10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r>
              <a:rPr lang="en-US"/>
              <a:t>Main Title Page</a:t>
            </a:r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7a534dd087_3_215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4" name="Google Shape;774;g17a534dd087_3_2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r>
              <a:rPr lang="en-US"/>
              <a:t>Change slide</a:t>
            </a:r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980878d420_0_127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2" name="Google Shape;782;g2980878d420_0_12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7a534dd087_3_335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7" name="Google Shape;807;g17a534dd087_3_3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r>
              <a:rPr lang="en-US"/>
              <a:t>803907798012155</a:t>
            </a:r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17a534dd087_3_217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2" name="Google Shape;822;g17a534dd087_3_2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17a534dd087_3_48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1" name="Google Shape;831;g17a534dd087_3_48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17a534dd087_3_497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7" name="Google Shape;847;g17a534dd087_3_49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17a534dd087_3_533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5" name="Google Shape;865;g17a534dd087_3_53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28b574b92ad_0_4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3" name="Google Shape;883;g28b574b92ad_0_4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17a534dd087_3_548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6" name="Google Shape;906;g17a534dd087_3_54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28b574b92ad_0_8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3" name="Google Shape;923;g28b574b92ad_0_8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549c7a0a70_0_27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7" name="Google Shape;627;g2549c7a0a70_0_27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2c7fd06578a_0_141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4" name="Google Shape;944;g2c7fd06578a_0_14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2c7fd06578a_0_95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5" name="Google Shape;955;g2c7fd06578a_0_9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2c7fd06578a_0_174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4" name="Google Shape;964;g2c7fd06578a_0_17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17a534dd087_3_219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5" name="Google Shape;975;g17a534dd087_3_2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17a534dd087_3_583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3" name="Google Shape;983;g17a534dd087_3_58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17a534dd087_3_60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3" name="Google Shape;1003;g17a534dd087_3_60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17a534dd087_3_627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9" name="Google Shape;1029;g17a534dd087_3_62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17a534dd087_3_64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5" name="Google Shape;1045;g17a534dd087_3_64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18718393301_0_7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4" name="Google Shape;1054;g18718393301_0_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17a534dd087_3_668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3" name="Google Shape;1083;g17a534dd087_3_66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5faf0e034d_0_128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8" name="Google Shape;638;g25faf0e034d_0_12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25eed10190b_0_3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6" name="Google Shape;1096;g25eed10190b_0_3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294ca99dc1e_0_4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3" name="Google Shape;1103;g294ca99dc1e_0_4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25eed10190b_0_896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9" name="Google Shape;1119;g25eed10190b_0_89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25fa8e0184d_0_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9" name="Google Shape;1139;g25fa8e0184d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25fa8e0184d_0_127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7" name="Google Shape;1167;g25fa8e0184d_0_12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25eed10190b_0_91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6" name="Google Shape;1186;g25eed10190b_0_9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2c7fd06578a_0_23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0" name="Google Shape;1200;g2c7fd06578a_0_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2c7fd06578a_0_37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4" name="Google Shape;1214;g2c7fd06578a_0_3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2c7fd06578a_0_51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8" name="Google Shape;1228;g2c7fd06578a_0_5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25eed10190b_0_937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2" name="Google Shape;1242;g25eed10190b_0_93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7a534dd087_3_179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8" name="Google Shape;658;g17a534dd087_3_17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25eed10190b_0_953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9" name="Google Shape;1259;g25eed10190b_0_95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2931f65bc2e_0_16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9" name="Google Shape;1279;g2931f65bc2e_0_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25fa8e0184d_0_1076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6" name="Google Shape;1286;g25fa8e0184d_0_107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25fa8e0184d_0_1138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5" name="Google Shape;1305;g25fa8e0184d_0_113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25eed10190b_0_84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9" name="Google Shape;1319;g25eed10190b_0_84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26074133b7c_1_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9" name="Google Shape;1329;g26074133b7c_1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26074133b7c_1_6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6" name="Google Shape;1336;g26074133b7c_1_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2639499988c_1_3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2" name="Google Shape;1362;g2639499988c_1_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29f25b6f9a8_0_34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1" name="Google Shape;1391;g29f25b6f9a8_0_342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29f25b6f9a8_1_1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5" name="Google Shape;1415;g29f25b6f9a8_1_12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549c7a0a70_0_621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5" name="Google Shape;665;g2549c7a0a70_0_6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29909d1480c_0_6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8" name="Google Shape;1438;g29909d1480c_0_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29909d1480c_0_1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5" name="Google Shape;1445;g29909d1480c_0_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29909d1480c_0_24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8" name="Google Shape;1458;g29909d1480c_0_2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29909d1480c_0_36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1" name="Google Shape;1471;g29909d1480c_0_3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29909d1480c_0_196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4" name="Google Shape;1484;g29909d1480c_0_19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17a534dd087_3_223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7" name="Google Shape;1497;g17a534dd087_3_2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17a534dd087_3_815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6" name="Google Shape;1506;g17a534dd087_3_8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1c679e7efbf_1_277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6" name="Google Shape;1536;g1c679e7efbf_1_27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17a534dd087_3_845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2" name="Google Shape;1552;g17a534dd087_3_8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17a534dd087_3_861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4" name="Google Shape;1574;g17a534dd087_3_8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7a534dd087_3_213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0" name="Google Shape;700;g17a534dd087_3_2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17a534dd087_3_87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4" name="Google Shape;1584;g17a534dd087_3_87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223bdd47209_1_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2" name="Google Shape;1622;g223bdd47209_1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25faf0e034d_0_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7" name="Google Shape;1637;g25faf0e034d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25faf0e034d_0_55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9" name="Google Shape;1649;g25faf0e034d_0_5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g2c7fd06578a_0_65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8" name="Google Shape;1668;g2c7fd06578a_0_6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1a0864817f6_0_86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9" name="Google Shape;1679;g1a0864817f6_0_8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7a534dd087_3_24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0" name="Google Shape;530;g17a534dd087_3_24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7a534dd087_3_26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2" name="Google Shape;552;g17a534dd087_3_26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7a534dd087_3_26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2" name="Google Shape;552;g17a534dd087_3_26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Contact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title"/>
          </p:nvPr>
        </p:nvSpPr>
        <p:spPr>
          <a:xfrm>
            <a:off x="415600" y="2742433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cxnSp>
        <p:nvCxnSpPr>
          <p:cNvPr id="16" name="Google Shape;16;p2"/>
          <p:cNvCxnSpPr/>
          <p:nvPr/>
        </p:nvCxnSpPr>
        <p:spPr>
          <a:xfrm>
            <a:off x="2713400" y="3717233"/>
            <a:ext cx="67652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p2"/>
          <p:cNvSpPr txBox="1"/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865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Contact">
  <p:cSld name="SECTION_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title"/>
          </p:nvPr>
        </p:nvSpPr>
        <p:spPr>
          <a:xfrm>
            <a:off x="415600" y="2742433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  <a:defRPr sz="333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4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4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4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4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4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4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4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4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" name="Google Shape;59;p12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60" name="Google Shape;60;p12"/>
          <p:cNvSpPr txBox="1"/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865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9pPr>
          </a:lstStyle>
          <a:p/>
        </p:txBody>
      </p:sp>
      <p:cxnSp>
        <p:nvCxnSpPr>
          <p:cNvPr id="61" name="Google Shape;61;p12"/>
          <p:cNvCxnSpPr/>
          <p:nvPr/>
        </p:nvCxnSpPr>
        <p:spPr>
          <a:xfrm>
            <a:off x="2713400" y="3717233"/>
            <a:ext cx="67652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tform">
  <p:cSld name="Platform"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09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617" name="Google Shape;617;p109"/>
          <p:cNvSpPr txBox="1"/>
          <p:nvPr>
            <p:ph type="title"/>
          </p:nvPr>
        </p:nvSpPr>
        <p:spPr>
          <a:xfrm>
            <a:off x="565100" y="530667"/>
            <a:ext cx="11262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Blank Left">
  <p:cSld name="White Blank Lef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/>
          <p:nvPr/>
        </p:nvSpPr>
        <p:spPr>
          <a:xfrm rot="10800000" flipH="1">
            <a:off x="330960" y="680641"/>
            <a:ext cx="9950960" cy="1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4" name="Google Shape;64;p13"/>
          <p:cNvSpPr txBox="1"/>
          <p:nvPr>
            <p:ph type="body" idx="1"/>
          </p:nvPr>
        </p:nvSpPr>
        <p:spPr>
          <a:xfrm>
            <a:off x="609600" y="1851100"/>
            <a:ext cx="10872800" cy="35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1pPr>
            <a:lvl2pPr marL="914400" lvl="1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2pPr>
            <a:lvl3pPr marL="1371600" lvl="2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3pPr>
            <a:lvl4pPr marL="1828800" lvl="3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4pPr>
            <a:lvl5pPr marL="2286000" lvl="4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5pPr>
            <a:lvl6pPr marL="2743200" lvl="5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6pPr>
            <a:lvl7pPr marL="3200400" lvl="6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7pPr>
            <a:lvl8pPr marL="3657600" lvl="7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8pPr>
            <a:lvl9pPr marL="4114800" lvl="8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66" name="Google Shape;66;p13"/>
          <p:cNvSpPr txBox="1"/>
          <p:nvPr>
            <p:ph type="title"/>
          </p:nvPr>
        </p:nvSpPr>
        <p:spPr>
          <a:xfrm>
            <a:off x="2139440" y="190458"/>
            <a:ext cx="4793375" cy="414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7" name="Google Shape;67;p13"/>
          <p:cNvSpPr/>
          <p:nvPr/>
        </p:nvSpPr>
        <p:spPr>
          <a:xfrm>
            <a:off x="0" y="-392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ctrTitle"/>
          </p:nvPr>
        </p:nvSpPr>
        <p:spPr>
          <a:xfrm>
            <a:off x="1476000" y="1042033"/>
            <a:ext cx="92400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  <a:defRPr sz="333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6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6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6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6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6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6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6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6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" name="Google Shape;70;p14"/>
          <p:cNvSpPr txBox="1"/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9pPr>
          </a:lstStyle>
          <a:p/>
        </p:txBody>
      </p:sp>
      <p:sp>
        <p:nvSpPr>
          <p:cNvPr id="71" name="Google Shape;71;p14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Blank Centre">
  <p:cSld name="White Blank Centr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0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" name="Google Shape;74;p15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75" name="Google Shape;75;p15"/>
          <p:cNvSpPr/>
          <p:nvPr/>
        </p:nvSpPr>
        <p:spPr>
          <a:xfrm rot="10800000" flipH="1">
            <a:off x="330960" y="680641"/>
            <a:ext cx="9950960" cy="1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78" name="Google Shape;78;p16"/>
          <p:cNvSpPr txBox="1"/>
          <p:nvPr>
            <p:ph type="title"/>
          </p:nvPr>
        </p:nvSpPr>
        <p:spPr>
          <a:xfrm>
            <a:off x="565100" y="530667"/>
            <a:ext cx="11262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Page">
  <p:cSld name="End Pag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723817" y="6400115"/>
            <a:ext cx="348736" cy="34873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>
            <p:ph type="title"/>
          </p:nvPr>
        </p:nvSpPr>
        <p:spPr>
          <a:xfrm>
            <a:off x="631957" y="4677141"/>
            <a:ext cx="10515600" cy="1325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Slide">
  <p:cSld name="Section Break Slide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723817" y="6400115"/>
            <a:ext cx="348736" cy="34873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8"/>
          <p:cNvSpPr txBox="1"/>
          <p:nvPr>
            <p:ph type="title"/>
          </p:nvPr>
        </p:nvSpPr>
        <p:spPr>
          <a:xfrm>
            <a:off x="631957" y="4677141"/>
            <a:ext cx="10515600" cy="1325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oint Slide White">
  <p:cSld name="3 Point Slide Whit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/>
          <p:nvPr/>
        </p:nvSpPr>
        <p:spPr>
          <a:xfrm>
            <a:off x="5180163" y="4722327"/>
            <a:ext cx="6308800" cy="141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87" name="Google Shape;87;p19"/>
          <p:cNvSpPr/>
          <p:nvPr/>
        </p:nvSpPr>
        <p:spPr>
          <a:xfrm>
            <a:off x="5180163" y="3098061"/>
            <a:ext cx="6308800" cy="141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88" name="Google Shape;88;p19"/>
          <p:cNvSpPr/>
          <p:nvPr/>
        </p:nvSpPr>
        <p:spPr>
          <a:xfrm>
            <a:off x="5180163" y="1473796"/>
            <a:ext cx="6308800" cy="141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89" name="Google Shape;89;p19"/>
          <p:cNvSpPr txBox="1"/>
          <p:nvPr>
            <p:ph type="body" idx="1"/>
          </p:nvPr>
        </p:nvSpPr>
        <p:spPr>
          <a:xfrm>
            <a:off x="609600" y="2083867"/>
            <a:ext cx="3839600" cy="4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1pPr>
            <a:lvl2pPr marL="914400" lvl="1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2pPr>
            <a:lvl3pPr marL="1371600" lvl="2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3pPr>
            <a:lvl4pPr marL="1828800" lvl="3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4pPr>
            <a:lvl5pPr marL="2286000" lvl="4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5pPr>
            <a:lvl6pPr marL="2743200" lvl="5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6pPr>
            <a:lvl7pPr marL="3200400" lvl="6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7pPr>
            <a:lvl8pPr marL="3657600" lvl="7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8pPr>
            <a:lvl9pPr marL="4114800" lvl="8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0" name="Google Shape;90;p19"/>
          <p:cNvSpPr/>
          <p:nvPr/>
        </p:nvSpPr>
        <p:spPr>
          <a:xfrm>
            <a:off x="0" y="0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1" name="Google Shape;91;p19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92" name="Google Shape;92;p19"/>
          <p:cNvSpPr/>
          <p:nvPr/>
        </p:nvSpPr>
        <p:spPr>
          <a:xfrm>
            <a:off x="10247587" y="259826"/>
            <a:ext cx="1622848" cy="9564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3" name="Google Shape;93;p19"/>
          <p:cNvSpPr/>
          <p:nvPr/>
        </p:nvSpPr>
        <p:spPr>
          <a:xfrm rot="10800000" flipH="1">
            <a:off x="330960" y="680641"/>
            <a:ext cx="9950960" cy="1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4" name="Google Shape;94;p19"/>
          <p:cNvSpPr txBox="1"/>
          <p:nvPr>
            <p:ph type="title"/>
          </p:nvPr>
        </p:nvSpPr>
        <p:spPr>
          <a:xfrm>
            <a:off x="2139440" y="190458"/>
            <a:ext cx="4793375" cy="414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Orange">
  <p:cSld name="Blank Orange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0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723817" y="6400115"/>
            <a:ext cx="348736" cy="34873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 txBox="1"/>
          <p:nvPr>
            <p:ph type="title"/>
          </p:nvPr>
        </p:nvSpPr>
        <p:spPr>
          <a:xfrm>
            <a:off x="631957" y="4677141"/>
            <a:ext cx="10515600" cy="1325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Point Slide White">
  <p:cSld name="2 Point Slide Whit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/>
          <p:nvPr/>
        </p:nvSpPr>
        <p:spPr>
          <a:xfrm>
            <a:off x="1610433" y="2115967"/>
            <a:ext cx="4307200" cy="4279200"/>
          </a:xfrm>
          <a:prstGeom prst="roundRect">
            <a:avLst>
              <a:gd name="adj" fmla="val 2041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00" name="Google Shape;100;p21"/>
          <p:cNvSpPr/>
          <p:nvPr/>
        </p:nvSpPr>
        <p:spPr>
          <a:xfrm>
            <a:off x="6274333" y="2116033"/>
            <a:ext cx="4307200" cy="4279200"/>
          </a:xfrm>
          <a:prstGeom prst="roundRect">
            <a:avLst>
              <a:gd name="adj" fmla="val 2251"/>
            </a:avLst>
          </a:prstGeom>
          <a:gradFill>
            <a:gsLst>
              <a:gs pos="0">
                <a:srgbClr val="FF2424">
                  <a:alpha val="80000"/>
                </a:srgbClr>
              </a:gs>
              <a:gs pos="63680">
                <a:srgbClr val="81153F">
                  <a:alpha val="80000"/>
                </a:srgbClr>
              </a:gs>
              <a:gs pos="100000">
                <a:srgbClr val="030659">
                  <a:alpha val="80000"/>
                </a:srgbClr>
              </a:gs>
            </a:gsLst>
            <a:lin ang="3576288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01" name="Google Shape;101;p21"/>
          <p:cNvSpPr txBox="1"/>
          <p:nvPr>
            <p:ph type="subTitle" idx="1"/>
          </p:nvPr>
        </p:nvSpPr>
        <p:spPr>
          <a:xfrm>
            <a:off x="2060217" y="2620767"/>
            <a:ext cx="3407600" cy="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>
                <a:solidFill>
                  <a:srgbClr val="FFFFFF"/>
                </a:solidFill>
              </a:defRPr>
            </a:lvl1pPr>
            <a:lvl2pPr lvl="1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2pPr>
            <a:lvl3pPr lvl="2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3pPr>
            <a:lvl4pPr lvl="3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4pPr>
            <a:lvl5pPr lvl="4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5pPr>
            <a:lvl6pPr lvl="5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6pPr>
            <a:lvl7pPr lvl="6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7pPr>
            <a:lvl8pPr lvl="7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8pPr>
            <a:lvl9pPr lvl="8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9pPr>
          </a:lstStyle>
          <a:p/>
        </p:txBody>
      </p:sp>
      <p:sp>
        <p:nvSpPr>
          <p:cNvPr id="102" name="Google Shape;102;p21"/>
          <p:cNvSpPr txBox="1"/>
          <p:nvPr>
            <p:ph type="body" idx="2"/>
          </p:nvPr>
        </p:nvSpPr>
        <p:spPr>
          <a:xfrm>
            <a:off x="1937851" y="3238067"/>
            <a:ext cx="3652400" cy="26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335">
                <a:solidFill>
                  <a:srgbClr val="FFFFFF"/>
                </a:solidFill>
              </a:defRPr>
            </a:lvl1pPr>
            <a:lvl2pPr marL="914400" lvl="1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335">
                <a:solidFill>
                  <a:srgbClr val="FFFFFF"/>
                </a:solidFill>
              </a:defRPr>
            </a:lvl2pPr>
            <a:lvl3pPr marL="1371600" lvl="2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335">
                <a:solidFill>
                  <a:srgbClr val="FFFFFF"/>
                </a:solidFill>
              </a:defRPr>
            </a:lvl3pPr>
            <a:lvl4pPr marL="1828800" lvl="3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335">
                <a:solidFill>
                  <a:srgbClr val="FFFFFF"/>
                </a:solidFill>
              </a:defRPr>
            </a:lvl4pPr>
            <a:lvl5pPr marL="2286000" lvl="4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335">
                <a:solidFill>
                  <a:srgbClr val="FFFFFF"/>
                </a:solidFill>
              </a:defRPr>
            </a:lvl5pPr>
            <a:lvl6pPr marL="2743200" lvl="5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335">
                <a:solidFill>
                  <a:srgbClr val="FFFFFF"/>
                </a:solidFill>
              </a:defRPr>
            </a:lvl6pPr>
            <a:lvl7pPr marL="3200400" lvl="6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335">
                <a:solidFill>
                  <a:srgbClr val="FFFFFF"/>
                </a:solidFill>
              </a:defRPr>
            </a:lvl7pPr>
            <a:lvl8pPr marL="3657600" lvl="7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335">
                <a:solidFill>
                  <a:srgbClr val="FFFFFF"/>
                </a:solidFill>
              </a:defRPr>
            </a:lvl8pPr>
            <a:lvl9pPr marL="4114800" lvl="8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335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" name="Google Shape;103;p21"/>
          <p:cNvSpPr txBox="1"/>
          <p:nvPr>
            <p:ph type="subTitle" idx="3"/>
          </p:nvPr>
        </p:nvSpPr>
        <p:spPr>
          <a:xfrm>
            <a:off x="6724084" y="2620767"/>
            <a:ext cx="3407600" cy="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>
                <a:solidFill>
                  <a:srgbClr val="FFFFFF"/>
                </a:solidFill>
              </a:defRPr>
            </a:lvl1pPr>
            <a:lvl2pPr lvl="1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2pPr>
            <a:lvl3pPr lvl="2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3pPr>
            <a:lvl4pPr lvl="3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4pPr>
            <a:lvl5pPr lvl="4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5pPr>
            <a:lvl6pPr lvl="5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6pPr>
            <a:lvl7pPr lvl="6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7pPr>
            <a:lvl8pPr lvl="7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8pPr>
            <a:lvl9pPr lvl="8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9pPr>
          </a:lstStyle>
          <a:p/>
        </p:txBody>
      </p:sp>
      <p:sp>
        <p:nvSpPr>
          <p:cNvPr id="104" name="Google Shape;104;p21"/>
          <p:cNvSpPr txBox="1"/>
          <p:nvPr>
            <p:ph type="title"/>
          </p:nvPr>
        </p:nvSpPr>
        <p:spPr>
          <a:xfrm>
            <a:off x="1015200" y="936967"/>
            <a:ext cx="101616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5" name="Google Shape;105;p21"/>
          <p:cNvSpPr txBox="1"/>
          <p:nvPr>
            <p:ph type="body" idx="4"/>
          </p:nvPr>
        </p:nvSpPr>
        <p:spPr>
          <a:xfrm>
            <a:off x="783200" y="1656167"/>
            <a:ext cx="10625600" cy="2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1pPr>
            <a:lvl2pPr marL="914400" lvl="1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2pPr>
            <a:lvl3pPr marL="1371600" lvl="2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3pPr>
            <a:lvl4pPr marL="1828800" lvl="3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4pPr>
            <a:lvl5pPr marL="2286000" lvl="4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5pPr>
            <a:lvl6pPr marL="2743200" lvl="5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6pPr>
            <a:lvl7pPr marL="3200400" lvl="6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8pPr>
            <a:lvl9pPr marL="4114800" lvl="8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9pPr>
          </a:lstStyle>
          <a:p/>
        </p:txBody>
      </p:sp>
      <p:sp>
        <p:nvSpPr>
          <p:cNvPr id="106" name="Google Shape;106;p21"/>
          <p:cNvSpPr/>
          <p:nvPr/>
        </p:nvSpPr>
        <p:spPr>
          <a:xfrm>
            <a:off x="0" y="0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7" name="Google Shape;107;p21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08" name="Google Shape;108;p21"/>
          <p:cNvSpPr/>
          <p:nvPr/>
        </p:nvSpPr>
        <p:spPr>
          <a:xfrm rot="10800000" flipH="1">
            <a:off x="330960" y="680641"/>
            <a:ext cx="9950960" cy="1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ctrTitle"/>
          </p:nvPr>
        </p:nvSpPr>
        <p:spPr>
          <a:xfrm>
            <a:off x="1476000" y="1042033"/>
            <a:ext cx="92400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9pPr>
          </a:lstStyle>
          <a:p/>
        </p:txBody>
      </p:sp>
      <p:sp>
        <p:nvSpPr>
          <p:cNvPr id="20" name="Google Shape;20;p3"/>
          <p:cNvSpPr txBox="1"/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9pPr>
          </a:lstStyle>
          <a:p/>
        </p:txBody>
      </p:sp>
      <p:sp>
        <p:nvSpPr>
          <p:cNvPr id="21" name="Google Shape;21;p3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oint Slide White">
  <p:cSld name="4 Point Slide White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/>
          <p:nvPr/>
        </p:nvSpPr>
        <p:spPr>
          <a:xfrm>
            <a:off x="8961884" y="2353557"/>
            <a:ext cx="2318800" cy="4106800"/>
          </a:xfrm>
          <a:prstGeom prst="roundRect">
            <a:avLst>
              <a:gd name="adj" fmla="val 4109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11" name="Google Shape;111;p22"/>
          <p:cNvSpPr/>
          <p:nvPr/>
        </p:nvSpPr>
        <p:spPr>
          <a:xfrm>
            <a:off x="6278356" y="2353557"/>
            <a:ext cx="2318800" cy="4106800"/>
          </a:xfrm>
          <a:prstGeom prst="roundRect">
            <a:avLst>
              <a:gd name="adj" fmla="val 4109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12" name="Google Shape;112;p22"/>
          <p:cNvSpPr/>
          <p:nvPr/>
        </p:nvSpPr>
        <p:spPr>
          <a:xfrm>
            <a:off x="3594828" y="2353557"/>
            <a:ext cx="2318800" cy="4106800"/>
          </a:xfrm>
          <a:prstGeom prst="roundRect">
            <a:avLst>
              <a:gd name="adj" fmla="val 4109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13" name="Google Shape;113;p22"/>
          <p:cNvSpPr/>
          <p:nvPr/>
        </p:nvSpPr>
        <p:spPr>
          <a:xfrm>
            <a:off x="911300" y="2353557"/>
            <a:ext cx="2318800" cy="4106800"/>
          </a:xfrm>
          <a:prstGeom prst="roundRect">
            <a:avLst>
              <a:gd name="adj" fmla="val 4109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14" name="Google Shape;114;p22"/>
          <p:cNvSpPr txBox="1"/>
          <p:nvPr>
            <p:ph type="title"/>
          </p:nvPr>
        </p:nvSpPr>
        <p:spPr>
          <a:xfrm>
            <a:off x="1015200" y="936967"/>
            <a:ext cx="101616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5" name="Google Shape;115;p22"/>
          <p:cNvSpPr txBox="1"/>
          <p:nvPr>
            <p:ph type="body" idx="1"/>
          </p:nvPr>
        </p:nvSpPr>
        <p:spPr>
          <a:xfrm>
            <a:off x="783200" y="1656167"/>
            <a:ext cx="10625600" cy="2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1pPr>
            <a:lvl2pPr marL="914400" lvl="1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2pPr>
            <a:lvl3pPr marL="1371600" lvl="2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3pPr>
            <a:lvl4pPr marL="1828800" lvl="3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4pPr>
            <a:lvl5pPr marL="2286000" lvl="4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5pPr>
            <a:lvl6pPr marL="2743200" lvl="5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6pPr>
            <a:lvl7pPr marL="3200400" lvl="6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8pPr>
            <a:lvl9pPr marL="4114800" lvl="8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9pPr>
          </a:lstStyle>
          <a:p/>
        </p:txBody>
      </p:sp>
      <p:sp>
        <p:nvSpPr>
          <p:cNvPr id="116" name="Google Shape;116;p22"/>
          <p:cNvSpPr/>
          <p:nvPr/>
        </p:nvSpPr>
        <p:spPr>
          <a:xfrm>
            <a:off x="0" y="0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7" name="Google Shape;117;p22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18" name="Google Shape;118;p22"/>
          <p:cNvSpPr/>
          <p:nvPr/>
        </p:nvSpPr>
        <p:spPr>
          <a:xfrm>
            <a:off x="10247587" y="259826"/>
            <a:ext cx="1622848" cy="9564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9" name="Google Shape;119;p22"/>
          <p:cNvSpPr/>
          <p:nvPr/>
        </p:nvSpPr>
        <p:spPr>
          <a:xfrm rot="10800000" flipH="1">
            <a:off x="330960" y="680641"/>
            <a:ext cx="9950960" cy="1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oint Slide White 1">
  <p:cSld name="4 Point Slide White 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/>
          <p:nvPr/>
        </p:nvSpPr>
        <p:spPr>
          <a:xfrm>
            <a:off x="1562917" y="4436884"/>
            <a:ext cx="4386400" cy="1957600"/>
          </a:xfrm>
          <a:prstGeom prst="roundRect">
            <a:avLst>
              <a:gd name="adj" fmla="val 4853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22" name="Google Shape;122;p23"/>
          <p:cNvSpPr/>
          <p:nvPr/>
        </p:nvSpPr>
        <p:spPr>
          <a:xfrm>
            <a:off x="6242651" y="4436917"/>
            <a:ext cx="4386400" cy="1957600"/>
          </a:xfrm>
          <a:prstGeom prst="roundRect">
            <a:avLst>
              <a:gd name="adj" fmla="val 4853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23" name="Google Shape;123;p23"/>
          <p:cNvSpPr/>
          <p:nvPr/>
        </p:nvSpPr>
        <p:spPr>
          <a:xfrm>
            <a:off x="6242651" y="2228817"/>
            <a:ext cx="4386400" cy="1957600"/>
          </a:xfrm>
          <a:prstGeom prst="roundRect">
            <a:avLst>
              <a:gd name="adj" fmla="val 4853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24" name="Google Shape;124;p23"/>
          <p:cNvSpPr/>
          <p:nvPr/>
        </p:nvSpPr>
        <p:spPr>
          <a:xfrm>
            <a:off x="1562917" y="2228833"/>
            <a:ext cx="4386400" cy="1957600"/>
          </a:xfrm>
          <a:prstGeom prst="roundRect">
            <a:avLst>
              <a:gd name="adj" fmla="val 4853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25" name="Google Shape;125;p23"/>
          <p:cNvSpPr txBox="1"/>
          <p:nvPr>
            <p:ph type="body" idx="1"/>
          </p:nvPr>
        </p:nvSpPr>
        <p:spPr>
          <a:xfrm>
            <a:off x="783200" y="1656167"/>
            <a:ext cx="10625600" cy="2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1pPr>
            <a:lvl2pPr marL="914400" lvl="1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2pPr>
            <a:lvl3pPr marL="1371600" lvl="2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3pPr>
            <a:lvl4pPr marL="1828800" lvl="3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4pPr>
            <a:lvl5pPr marL="2286000" lvl="4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5pPr>
            <a:lvl6pPr marL="2743200" lvl="5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6pPr>
            <a:lvl7pPr marL="3200400" lvl="6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8pPr>
            <a:lvl9pPr marL="4114800" lvl="8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9pPr>
          </a:lstStyle>
          <a:p/>
        </p:txBody>
      </p:sp>
      <p:sp>
        <p:nvSpPr>
          <p:cNvPr id="126" name="Google Shape;126;p23"/>
          <p:cNvSpPr/>
          <p:nvPr/>
        </p:nvSpPr>
        <p:spPr>
          <a:xfrm>
            <a:off x="0" y="0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7" name="Google Shape;127;p23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28" name="Google Shape;128;p23"/>
          <p:cNvSpPr/>
          <p:nvPr/>
        </p:nvSpPr>
        <p:spPr>
          <a:xfrm>
            <a:off x="10247587" y="259826"/>
            <a:ext cx="1622848" cy="9564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9" name="Google Shape;129;p23"/>
          <p:cNvSpPr txBox="1"/>
          <p:nvPr>
            <p:ph type="title"/>
          </p:nvPr>
        </p:nvSpPr>
        <p:spPr>
          <a:xfrm>
            <a:off x="1015200" y="936967"/>
            <a:ext cx="101616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0" name="Google Shape;130;p23"/>
          <p:cNvSpPr/>
          <p:nvPr/>
        </p:nvSpPr>
        <p:spPr>
          <a:xfrm rot="10800000" flipH="1">
            <a:off x="330960" y="680641"/>
            <a:ext cx="9950960" cy="1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Point Slide White">
  <p:cSld name="5 Point Slide White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/>
          <p:nvPr/>
        </p:nvSpPr>
        <p:spPr>
          <a:xfrm>
            <a:off x="460848" y="2275568"/>
            <a:ext cx="1977600" cy="42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33" name="Google Shape;133;p24"/>
          <p:cNvSpPr/>
          <p:nvPr/>
        </p:nvSpPr>
        <p:spPr>
          <a:xfrm>
            <a:off x="2783975" y="2275568"/>
            <a:ext cx="1977600" cy="42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34" name="Google Shape;134;p24"/>
          <p:cNvSpPr/>
          <p:nvPr/>
        </p:nvSpPr>
        <p:spPr>
          <a:xfrm>
            <a:off x="5107100" y="2275568"/>
            <a:ext cx="1977600" cy="42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35" name="Google Shape;135;p24"/>
          <p:cNvSpPr/>
          <p:nvPr/>
        </p:nvSpPr>
        <p:spPr>
          <a:xfrm>
            <a:off x="7430225" y="2275568"/>
            <a:ext cx="1977600" cy="42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36" name="Google Shape;136;p24"/>
          <p:cNvSpPr/>
          <p:nvPr/>
        </p:nvSpPr>
        <p:spPr>
          <a:xfrm>
            <a:off x="9753352" y="2275568"/>
            <a:ext cx="1977600" cy="42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37" name="Google Shape;137;p24"/>
          <p:cNvSpPr txBox="1"/>
          <p:nvPr>
            <p:ph type="body" idx="1"/>
          </p:nvPr>
        </p:nvSpPr>
        <p:spPr>
          <a:xfrm>
            <a:off x="783200" y="1656167"/>
            <a:ext cx="10625600" cy="3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1pPr>
            <a:lvl2pPr marL="914400" lvl="1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2pPr>
            <a:lvl3pPr marL="1371600" lvl="2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3pPr>
            <a:lvl4pPr marL="1828800" lvl="3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4pPr>
            <a:lvl5pPr marL="2286000" lvl="4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5pPr>
            <a:lvl6pPr marL="2743200" lvl="5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6pPr>
            <a:lvl7pPr marL="3200400" lvl="6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8pPr>
            <a:lvl9pPr marL="4114800" lvl="8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9pPr>
          </a:lstStyle>
          <a:p/>
        </p:txBody>
      </p:sp>
      <p:sp>
        <p:nvSpPr>
          <p:cNvPr id="138" name="Google Shape;138;p24"/>
          <p:cNvSpPr/>
          <p:nvPr/>
        </p:nvSpPr>
        <p:spPr>
          <a:xfrm>
            <a:off x="0" y="0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9" name="Google Shape;139;p24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40" name="Google Shape;140;p24"/>
          <p:cNvSpPr/>
          <p:nvPr/>
        </p:nvSpPr>
        <p:spPr>
          <a:xfrm>
            <a:off x="10247587" y="259826"/>
            <a:ext cx="1622848" cy="9564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1" name="Google Shape;141;p24"/>
          <p:cNvSpPr txBox="1"/>
          <p:nvPr>
            <p:ph type="title"/>
          </p:nvPr>
        </p:nvSpPr>
        <p:spPr>
          <a:xfrm>
            <a:off x="1015200" y="936967"/>
            <a:ext cx="101616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2" name="Google Shape;142;p24"/>
          <p:cNvSpPr/>
          <p:nvPr/>
        </p:nvSpPr>
        <p:spPr>
          <a:xfrm rot="10800000" flipH="1">
            <a:off x="330960" y="680641"/>
            <a:ext cx="9950960" cy="1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Point Slide White">
  <p:cSld name="6 Point Slide White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/>
          <p:nvPr/>
        </p:nvSpPr>
        <p:spPr>
          <a:xfrm>
            <a:off x="681035" y="4426763"/>
            <a:ext cx="3233600" cy="19072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45" name="Google Shape;145;p25"/>
          <p:cNvSpPr/>
          <p:nvPr/>
        </p:nvSpPr>
        <p:spPr>
          <a:xfrm>
            <a:off x="8137651" y="2162396"/>
            <a:ext cx="3233600" cy="19072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46" name="Google Shape;146;p25"/>
          <p:cNvSpPr/>
          <p:nvPr/>
        </p:nvSpPr>
        <p:spPr>
          <a:xfrm>
            <a:off x="4424317" y="2162396"/>
            <a:ext cx="3233600" cy="19072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47" name="Google Shape;147;p25"/>
          <p:cNvSpPr/>
          <p:nvPr/>
        </p:nvSpPr>
        <p:spPr>
          <a:xfrm>
            <a:off x="681101" y="2162396"/>
            <a:ext cx="3233600" cy="1907200"/>
          </a:xfrm>
          <a:prstGeom prst="roundRect">
            <a:avLst>
              <a:gd name="adj" fmla="val 538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48" name="Google Shape;148;p25"/>
          <p:cNvSpPr/>
          <p:nvPr/>
        </p:nvSpPr>
        <p:spPr>
          <a:xfrm>
            <a:off x="8137635" y="4426763"/>
            <a:ext cx="3233600" cy="19072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49" name="Google Shape;149;p25"/>
          <p:cNvSpPr/>
          <p:nvPr/>
        </p:nvSpPr>
        <p:spPr>
          <a:xfrm>
            <a:off x="4479201" y="4426763"/>
            <a:ext cx="3233600" cy="19072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50" name="Google Shape;150;p25"/>
          <p:cNvSpPr txBox="1"/>
          <p:nvPr>
            <p:ph type="body" idx="1"/>
          </p:nvPr>
        </p:nvSpPr>
        <p:spPr>
          <a:xfrm>
            <a:off x="783200" y="1656167"/>
            <a:ext cx="10625600" cy="2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1pPr>
            <a:lvl2pPr marL="914400" lvl="1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2pPr>
            <a:lvl3pPr marL="1371600" lvl="2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3pPr>
            <a:lvl4pPr marL="1828800" lvl="3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4pPr>
            <a:lvl5pPr marL="2286000" lvl="4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5pPr>
            <a:lvl6pPr marL="2743200" lvl="5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6pPr>
            <a:lvl7pPr marL="3200400" lvl="6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8pPr>
            <a:lvl9pPr marL="4114800" lvl="8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9pPr>
          </a:lstStyle>
          <a:p/>
        </p:txBody>
      </p:sp>
      <p:sp>
        <p:nvSpPr>
          <p:cNvPr id="151" name="Google Shape;151;p25"/>
          <p:cNvSpPr/>
          <p:nvPr/>
        </p:nvSpPr>
        <p:spPr>
          <a:xfrm>
            <a:off x="0" y="0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2" name="Google Shape;152;p25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53" name="Google Shape;153;p25"/>
          <p:cNvSpPr/>
          <p:nvPr/>
        </p:nvSpPr>
        <p:spPr>
          <a:xfrm>
            <a:off x="10247587" y="259826"/>
            <a:ext cx="1622848" cy="9564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4" name="Google Shape;154;p25"/>
          <p:cNvSpPr txBox="1"/>
          <p:nvPr>
            <p:ph type="title"/>
          </p:nvPr>
        </p:nvSpPr>
        <p:spPr>
          <a:xfrm>
            <a:off x="1015200" y="936967"/>
            <a:ext cx="101616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5" name="Google Shape;155;p25"/>
          <p:cNvSpPr/>
          <p:nvPr/>
        </p:nvSpPr>
        <p:spPr>
          <a:xfrm rot="10800000" flipH="1">
            <a:off x="330960" y="680641"/>
            <a:ext cx="9950960" cy="1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63" name="Google Shape;163;p27"/>
          <p:cNvSpPr txBox="1"/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64" name="Google Shape;164;p27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65" name="Google Shape;165;p27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66" name="Google Shape;166;p27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cxnSp>
        <p:nvCxnSpPr>
          <p:cNvPr id="167" name="Google Shape;167;p27"/>
          <p:cNvCxnSpPr/>
          <p:nvPr/>
        </p:nvCxnSpPr>
        <p:spPr>
          <a:xfrm>
            <a:off x="3536700" y="3516588"/>
            <a:ext cx="50739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70" name="Google Shape;170;p28"/>
          <p:cNvSpPr txBox="1"/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71" name="Google Shape;171;p28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72" name="Google Shape;172;p28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73" name="Google Shape;173;p28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76" name="Google Shape;176;p29"/>
          <p:cNvSpPr txBox="1"/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7" name="Google Shape;177;p29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78" name="Google Shape;178;p29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79" name="Google Shape;179;p29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82" name="Google Shape;182;p30"/>
          <p:cNvSpPr txBox="1"/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83" name="Google Shape;183;p30"/>
          <p:cNvSpPr txBox="1"/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84" name="Google Shape;184;p30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85" name="Google Shape;185;p30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86" name="Google Shape;186;p30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89" name="Google Shape;189;p31"/>
          <p:cNvSpPr txBox="1"/>
          <p:nvPr>
            <p:ph type="body" idx="1"/>
          </p:nvPr>
        </p:nvSpPr>
        <p:spPr>
          <a:xfrm>
            <a:off x="839788" y="1681163"/>
            <a:ext cx="51579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190" name="Google Shape;190;p31"/>
          <p:cNvSpPr txBox="1"/>
          <p:nvPr>
            <p:ph type="body" idx="2"/>
          </p:nvPr>
        </p:nvSpPr>
        <p:spPr>
          <a:xfrm>
            <a:off x="839788" y="2505075"/>
            <a:ext cx="5157900" cy="3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91" name="Google Shape;191;p31"/>
          <p:cNvSpPr txBox="1"/>
          <p:nvPr>
            <p:ph type="body" idx="3"/>
          </p:nvPr>
        </p:nvSpPr>
        <p:spPr>
          <a:xfrm>
            <a:off x="6172200" y="1681163"/>
            <a:ext cx="51831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192" name="Google Shape;192;p31"/>
          <p:cNvSpPr txBox="1"/>
          <p:nvPr>
            <p:ph type="body" idx="4"/>
          </p:nvPr>
        </p:nvSpPr>
        <p:spPr>
          <a:xfrm>
            <a:off x="6172200" y="2505075"/>
            <a:ext cx="5183100" cy="3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93" name="Google Shape;193;p31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94" name="Google Shape;194;p31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95" name="Google Shape;195;p31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98" name="Google Shape;198;p32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99" name="Google Shape;199;p32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00" name="Google Shape;200;p32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565100" y="530667"/>
            <a:ext cx="11262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03" name="Google Shape;203;p33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04" name="Google Shape;204;p33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title"/>
          </p:nvPr>
        </p:nvSpPr>
        <p:spPr>
          <a:xfrm>
            <a:off x="839788" y="457200"/>
            <a:ext cx="3932100" cy="16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07" name="Google Shape;207;p34"/>
          <p:cNvSpPr txBox="1"/>
          <p:nvPr>
            <p:ph type="body" idx="1"/>
          </p:nvPr>
        </p:nvSpPr>
        <p:spPr>
          <a:xfrm>
            <a:off x="5183188" y="987425"/>
            <a:ext cx="61725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08" name="Google Shape;208;p34"/>
          <p:cNvSpPr txBox="1"/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  <p:sp>
        <p:nvSpPr>
          <p:cNvPr id="209" name="Google Shape;209;p34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10" name="Google Shape;210;p34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11" name="Google Shape;211;p34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>
            <p:ph type="title"/>
          </p:nvPr>
        </p:nvSpPr>
        <p:spPr>
          <a:xfrm>
            <a:off x="839788" y="457200"/>
            <a:ext cx="3932100" cy="16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14" name="Google Shape;214;p35"/>
          <p:cNvSpPr/>
          <p:nvPr>
            <p:ph type="pic" idx="2"/>
          </p:nvPr>
        </p:nvSpPr>
        <p:spPr>
          <a:xfrm>
            <a:off x="5183188" y="987425"/>
            <a:ext cx="61725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5"/>
          <p:cNvSpPr txBox="1"/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  <p:sp>
        <p:nvSpPr>
          <p:cNvPr id="216" name="Google Shape;216;p35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17" name="Google Shape;217;p35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18" name="Google Shape;218;p35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21" name="Google Shape;221;p36"/>
          <p:cNvSpPr txBox="1"/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222" name="Google Shape;222;p36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23" name="Google Shape;223;p36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24" name="Google Shape;224;p36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27" name="Google Shape;227;p37"/>
          <p:cNvSpPr txBox="1"/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228" name="Google Shape;228;p37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29" name="Google Shape;229;p37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30" name="Google Shape;230;p37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Contact">
  <p:cSld name="SECTION_HEADER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/>
          <p:nvPr>
            <p:ph type="title"/>
          </p:nvPr>
        </p:nvSpPr>
        <p:spPr>
          <a:xfrm>
            <a:off x="415600" y="2742433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237" name="Google Shape;237;p39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lvl="1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lvl="2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lvl="3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lvl="4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lvl="5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lvl="6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lvl="7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lvl="8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cxnSp>
        <p:nvCxnSpPr>
          <p:cNvPr id="238" name="Google Shape;238;p39"/>
          <p:cNvCxnSpPr/>
          <p:nvPr/>
        </p:nvCxnSpPr>
        <p:spPr>
          <a:xfrm>
            <a:off x="2713400" y="3717233"/>
            <a:ext cx="67653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9" name="Google Shape;239;p39"/>
          <p:cNvSpPr txBox="1"/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Roboto Medium"/>
              <a:buNone/>
              <a:defRPr sz="19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/>
          <p:nvPr>
            <p:ph type="ctrTitle"/>
          </p:nvPr>
        </p:nvSpPr>
        <p:spPr>
          <a:xfrm>
            <a:off x="1476000" y="1042033"/>
            <a:ext cx="92400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9pPr>
          </a:lstStyle>
          <a:p/>
        </p:txBody>
      </p:sp>
      <p:sp>
        <p:nvSpPr>
          <p:cNvPr id="242" name="Google Shape;242;p40"/>
          <p:cNvSpPr txBox="1"/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/>
        </p:txBody>
      </p:sp>
      <p:sp>
        <p:nvSpPr>
          <p:cNvPr id="243" name="Google Shape;243;p40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lvl="1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lvl="2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lvl="3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lvl="4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lvl="5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lvl="6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lvl="7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lvl="8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BG Section Header 1">
  <p:cSld name="Light BG Section Header 1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1"/>
          <p:cNvSpPr txBox="1"/>
          <p:nvPr>
            <p:ph type="title"/>
          </p:nvPr>
        </p:nvSpPr>
        <p:spPr>
          <a:xfrm>
            <a:off x="415600" y="2742433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246" name="Google Shape;246;p41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lvl="1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lvl="2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lvl="3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lvl="4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lvl="5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lvl="6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lvl="7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lvl="8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cxnSp>
        <p:nvCxnSpPr>
          <p:cNvPr id="247" name="Google Shape;247;p41"/>
          <p:cNvCxnSpPr/>
          <p:nvPr/>
        </p:nvCxnSpPr>
        <p:spPr>
          <a:xfrm>
            <a:off x="2713400" y="3717233"/>
            <a:ext cx="67653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 and body 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2"/>
          <p:cNvSpPr txBox="1"/>
          <p:nvPr>
            <p:ph type="body" idx="1"/>
          </p:nvPr>
        </p:nvSpPr>
        <p:spPr>
          <a:xfrm>
            <a:off x="390051" y="1447100"/>
            <a:ext cx="5489700" cy="42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900"/>
            </a:lvl1pPr>
            <a:lvl2pPr marL="914400" lvl="1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371600" lvl="2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1828800" lvl="3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2286000" lvl="4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2743200" lvl="5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3200400" lvl="6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3657600" lvl="7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4114800" lvl="8" indent="-3048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250" name="Google Shape;250;p42"/>
          <p:cNvSpPr txBox="1"/>
          <p:nvPr>
            <p:ph type="title"/>
          </p:nvPr>
        </p:nvSpPr>
        <p:spPr>
          <a:xfrm>
            <a:off x="565100" y="429067"/>
            <a:ext cx="11262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1" name="Google Shape;251;p42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lvl="1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lvl="2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lvl="3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lvl="4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lvl="5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lvl="6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lvl="7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lvl="8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52" name="Google Shape;252;p42"/>
          <p:cNvSpPr txBox="1"/>
          <p:nvPr>
            <p:ph type="body" idx="2"/>
          </p:nvPr>
        </p:nvSpPr>
        <p:spPr>
          <a:xfrm>
            <a:off x="6312351" y="1447100"/>
            <a:ext cx="5489700" cy="42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900"/>
            </a:lvl1pPr>
            <a:lvl2pPr marL="914400" lvl="1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371600" lvl="2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1828800" lvl="3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2286000" lvl="4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2743200" lvl="5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3200400" lvl="6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3657600" lvl="7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4114800" lvl="8" indent="-3048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200"/>
              <a:buChar char="■"/>
              <a:defRPr sz="1600"/>
            </a:lvl9pPr>
          </a:lstStyle>
          <a:p/>
        </p:txBody>
      </p:sp>
      <p:cxnSp>
        <p:nvCxnSpPr>
          <p:cNvPr id="253" name="Google Shape;253;p42"/>
          <p:cNvCxnSpPr/>
          <p:nvPr/>
        </p:nvCxnSpPr>
        <p:spPr>
          <a:xfrm>
            <a:off x="6095984" y="1500267"/>
            <a:ext cx="12300" cy="4792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lvl="1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lvl="2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lvl="3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lvl="4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lvl="5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lvl="6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lvl="7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lvl="8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56" name="Google Shape;256;p43"/>
          <p:cNvSpPr txBox="1"/>
          <p:nvPr>
            <p:ph type="title"/>
          </p:nvPr>
        </p:nvSpPr>
        <p:spPr>
          <a:xfrm>
            <a:off x="565100" y="530667"/>
            <a:ext cx="11262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BG Section Header 1">
  <p:cSld name="Light BG Section Header 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415600" y="2742433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27" name="Google Shape;27;p5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cxnSp>
        <p:nvCxnSpPr>
          <p:cNvPr id="28" name="Google Shape;28;p5"/>
          <p:cNvCxnSpPr/>
          <p:nvPr/>
        </p:nvCxnSpPr>
        <p:spPr>
          <a:xfrm>
            <a:off x="2713400" y="3717233"/>
            <a:ext cx="67652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Platform">
  <p:cSld name="Blank Platform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4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lvl="1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lvl="2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lvl="3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lvl="4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lvl="5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lvl="6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lvl="7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lvl="8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59" name="Google Shape;259;p44"/>
          <p:cNvSpPr txBox="1"/>
          <p:nvPr>
            <p:ph type="title"/>
          </p:nvPr>
        </p:nvSpPr>
        <p:spPr>
          <a:xfrm>
            <a:off x="565100" y="530667"/>
            <a:ext cx="11262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60" name="Google Shape;260;p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493518" y="1983367"/>
            <a:ext cx="5270382" cy="3540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5"/>
          <p:cNvSpPr txBox="1"/>
          <p:nvPr>
            <p:ph type="body" idx="1"/>
          </p:nvPr>
        </p:nvSpPr>
        <p:spPr>
          <a:xfrm>
            <a:off x="415600" y="1852800"/>
            <a:ext cx="45369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900"/>
            </a:lvl1pPr>
            <a:lvl2pPr marL="914400" lvl="1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371600" lvl="2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1828800" lvl="3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2286000" lvl="4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2743200" lvl="5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3200400" lvl="6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3657600" lvl="7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4114800" lvl="8" indent="-3048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263" name="Google Shape;263;p45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7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7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7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7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7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7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7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700"/>
            </a:lvl9pPr>
          </a:lstStyle>
          <a:p/>
        </p:txBody>
      </p:sp>
      <p:sp>
        <p:nvSpPr>
          <p:cNvPr id="264" name="Google Shape;264;p45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lvl="1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lvl="2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lvl="3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lvl="4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lvl="5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lvl="6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lvl="7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lvl="8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6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sz="24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7" name="Google Shape;267;p46"/>
          <p:cNvSpPr txBox="1"/>
          <p:nvPr>
            <p:ph type="title"/>
          </p:nvPr>
        </p:nvSpPr>
        <p:spPr>
          <a:xfrm>
            <a:off x="341467" y="1807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9pPr>
          </a:lstStyle>
          <a:p/>
        </p:txBody>
      </p:sp>
      <p:sp>
        <p:nvSpPr>
          <p:cNvPr id="268" name="Google Shape;268;p46"/>
          <p:cNvSpPr txBox="1"/>
          <p:nvPr>
            <p:ph type="subTitle" idx="1"/>
          </p:nvPr>
        </p:nvSpPr>
        <p:spPr>
          <a:xfrm>
            <a:off x="341467" y="3900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sp>
        <p:nvSpPr>
          <p:cNvPr id="269" name="Google Shape;269;p46"/>
          <p:cNvSpPr txBox="1"/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900"/>
            </a:lvl1pPr>
            <a:lvl2pPr marL="914400" lvl="1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371600" lvl="2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1828800" lvl="3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2286000" lvl="4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2743200" lvl="5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3200400" lvl="6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3657600" lvl="7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4114800" lvl="8" indent="-3048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270" name="Google Shape;270;p46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lvl="1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lvl="2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lvl="3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lvl="4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lvl="5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lvl="6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lvl="7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lvl="8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271" name="Google Shape;271;p4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645601" y="6312234"/>
            <a:ext cx="473966" cy="473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7"/>
          <p:cNvSpPr txBox="1"/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marL="91440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274" name="Google Shape;274;p47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lvl="1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lvl="2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lvl="3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lvl="4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lvl="5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lvl="6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lvl="7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lvl="8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Contact">
  <p:cSld name="SECTION_HEADER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9"/>
          <p:cNvSpPr txBox="1"/>
          <p:nvPr>
            <p:ph type="title"/>
          </p:nvPr>
        </p:nvSpPr>
        <p:spPr>
          <a:xfrm>
            <a:off x="415600" y="2742433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1" name="Google Shape;281;p49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cxnSp>
        <p:nvCxnSpPr>
          <p:cNvPr id="282" name="Google Shape;282;p49"/>
          <p:cNvCxnSpPr/>
          <p:nvPr/>
        </p:nvCxnSpPr>
        <p:spPr>
          <a:xfrm>
            <a:off x="2713400" y="3717233"/>
            <a:ext cx="67653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3" name="Google Shape;283;p49"/>
          <p:cNvSpPr txBox="1"/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Roboto Medium"/>
              <a:buNone/>
              <a:defRPr sz="19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0"/>
          <p:cNvSpPr txBox="1"/>
          <p:nvPr>
            <p:ph type="ctrTitle"/>
          </p:nvPr>
        </p:nvSpPr>
        <p:spPr>
          <a:xfrm>
            <a:off x="1476000" y="1042033"/>
            <a:ext cx="92400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/>
        </p:txBody>
      </p:sp>
      <p:sp>
        <p:nvSpPr>
          <p:cNvPr id="286" name="Google Shape;286;p50"/>
          <p:cNvSpPr txBox="1"/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287" name="Google Shape;287;p50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90" name="Google Shape;290;p51"/>
          <p:cNvSpPr txBox="1"/>
          <p:nvPr>
            <p:ph type="title"/>
          </p:nvPr>
        </p:nvSpPr>
        <p:spPr>
          <a:xfrm>
            <a:off x="565100" y="530667"/>
            <a:ext cx="11262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BG Section Header 1">
  <p:cSld name="SECTION_HEADER_1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2"/>
          <p:cNvSpPr txBox="1"/>
          <p:nvPr>
            <p:ph type="title"/>
          </p:nvPr>
        </p:nvSpPr>
        <p:spPr>
          <a:xfrm>
            <a:off x="415600" y="2742433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" name="Google Shape;293;p52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cxnSp>
        <p:nvCxnSpPr>
          <p:cNvPr id="294" name="Google Shape;294;p52"/>
          <p:cNvCxnSpPr/>
          <p:nvPr/>
        </p:nvCxnSpPr>
        <p:spPr>
          <a:xfrm>
            <a:off x="2713400" y="3717233"/>
            <a:ext cx="67653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3"/>
          <p:cNvSpPr txBox="1"/>
          <p:nvPr>
            <p:ph type="body" idx="1"/>
          </p:nvPr>
        </p:nvSpPr>
        <p:spPr>
          <a:xfrm>
            <a:off x="390051" y="1447100"/>
            <a:ext cx="5489700" cy="42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97" name="Google Shape;297;p53"/>
          <p:cNvSpPr txBox="1"/>
          <p:nvPr>
            <p:ph type="title"/>
          </p:nvPr>
        </p:nvSpPr>
        <p:spPr>
          <a:xfrm>
            <a:off x="565100" y="429067"/>
            <a:ext cx="11262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98" name="Google Shape;298;p53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99" name="Google Shape;299;p53"/>
          <p:cNvSpPr txBox="1"/>
          <p:nvPr>
            <p:ph type="body" idx="2"/>
          </p:nvPr>
        </p:nvSpPr>
        <p:spPr>
          <a:xfrm>
            <a:off x="6312351" y="1447100"/>
            <a:ext cx="5489700" cy="42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cxnSp>
        <p:nvCxnSpPr>
          <p:cNvPr id="300" name="Google Shape;300;p53"/>
          <p:cNvCxnSpPr/>
          <p:nvPr/>
        </p:nvCxnSpPr>
        <p:spPr>
          <a:xfrm>
            <a:off x="6095984" y="1500267"/>
            <a:ext cx="12300" cy="4792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Platform">
  <p:cSld name="TITLE_ONLY_1_1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4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303" name="Google Shape;303;p54"/>
          <p:cNvSpPr txBox="1"/>
          <p:nvPr>
            <p:ph type="title"/>
          </p:nvPr>
        </p:nvSpPr>
        <p:spPr>
          <a:xfrm>
            <a:off x="565100" y="530667"/>
            <a:ext cx="11262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pic>
        <p:nvPicPr>
          <p:cNvPr id="304" name="Google Shape;304;p5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493517" y="1983367"/>
            <a:ext cx="5270382" cy="3540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 and body 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body" idx="1"/>
          </p:nvPr>
        </p:nvSpPr>
        <p:spPr>
          <a:xfrm>
            <a:off x="390051" y="1447100"/>
            <a:ext cx="5489600" cy="4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5"/>
            </a:lvl1pPr>
            <a:lvl2pPr marL="914400" lvl="1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371600" lvl="2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1828800" lvl="3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2286000" lvl="4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2743200" lvl="5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3200400" lvl="6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3657600" lvl="7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4114800" lvl="8" indent="-304800" algn="l">
              <a:lnSpc>
                <a:spcPct val="115000"/>
              </a:lnSpc>
              <a:spcBef>
                <a:spcPts val="2135"/>
              </a:spcBef>
              <a:spcAft>
                <a:spcPts val="2135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31" name="Google Shape;31;p6"/>
          <p:cNvSpPr txBox="1"/>
          <p:nvPr>
            <p:ph type="title"/>
          </p:nvPr>
        </p:nvSpPr>
        <p:spPr>
          <a:xfrm>
            <a:off x="565100" y="429067"/>
            <a:ext cx="11262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33" name="Google Shape;33;p6"/>
          <p:cNvSpPr txBox="1"/>
          <p:nvPr>
            <p:ph type="body" idx="2"/>
          </p:nvPr>
        </p:nvSpPr>
        <p:spPr>
          <a:xfrm>
            <a:off x="6312351" y="1447100"/>
            <a:ext cx="5489600" cy="4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5"/>
            </a:lvl1pPr>
            <a:lvl2pPr marL="914400" lvl="1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371600" lvl="2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1828800" lvl="3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2286000" lvl="4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2743200" lvl="5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3200400" lvl="6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3657600" lvl="7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4114800" lvl="8" indent="-304800" algn="l">
              <a:lnSpc>
                <a:spcPct val="115000"/>
              </a:lnSpc>
              <a:spcBef>
                <a:spcPts val="2135"/>
              </a:spcBef>
              <a:spcAft>
                <a:spcPts val="2135"/>
              </a:spcAft>
              <a:buSzPts val="1200"/>
              <a:buChar char="■"/>
              <a:defRPr sz="1600"/>
            </a:lvl9pPr>
          </a:lstStyle>
          <a:p/>
        </p:txBody>
      </p:sp>
      <p:cxnSp>
        <p:nvCxnSpPr>
          <p:cNvPr id="34" name="Google Shape;34;p6"/>
          <p:cNvCxnSpPr/>
          <p:nvPr/>
        </p:nvCxnSpPr>
        <p:spPr>
          <a:xfrm>
            <a:off x="6095984" y="1500267"/>
            <a:ext cx="12400" cy="4792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5"/>
          <p:cNvSpPr txBox="1"/>
          <p:nvPr>
            <p:ph type="body" idx="1"/>
          </p:nvPr>
        </p:nvSpPr>
        <p:spPr>
          <a:xfrm>
            <a:off x="415600" y="1852800"/>
            <a:ext cx="45369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07" name="Google Shape;307;p55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308" name="Google Shape;308;p55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6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1" name="Google Shape;311;p56"/>
          <p:cNvSpPr txBox="1"/>
          <p:nvPr>
            <p:ph type="title"/>
          </p:nvPr>
        </p:nvSpPr>
        <p:spPr>
          <a:xfrm>
            <a:off x="341467" y="1807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/>
        </p:txBody>
      </p:sp>
      <p:sp>
        <p:nvSpPr>
          <p:cNvPr id="312" name="Google Shape;312;p56"/>
          <p:cNvSpPr txBox="1"/>
          <p:nvPr>
            <p:ph type="subTitle" idx="1"/>
          </p:nvPr>
        </p:nvSpPr>
        <p:spPr>
          <a:xfrm>
            <a:off x="341467" y="3900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3" name="Google Shape;313;p56"/>
          <p:cNvSpPr txBox="1"/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4" name="Google Shape;314;p56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315" name="Google Shape;315;p5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645600" y="6312233"/>
            <a:ext cx="473966" cy="473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7"/>
          <p:cNvSpPr txBox="1"/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318" name="Google Shape;318;p57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Blank Centre">
  <p:cSld name="White Blank Centre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8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1" name="Google Shape;321;p58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322" name="Google Shape;322;p58"/>
          <p:cNvSpPr/>
          <p:nvPr/>
        </p:nvSpPr>
        <p:spPr>
          <a:xfrm rot="10800000" flipH="1">
            <a:off x="330960" y="680641"/>
            <a:ext cx="9951300" cy="1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0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329" name="Google Shape;329;p60"/>
          <p:cNvSpPr txBox="1"/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330" name="Google Shape;330;p60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1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33" name="Google Shape;333;p61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36" name="Google Shape;336;p62"/>
          <p:cNvSpPr txBox="1"/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37" name="Google Shape;337;p62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40" name="Google Shape;340;p63"/>
          <p:cNvSpPr txBox="1"/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41" name="Google Shape;341;p63"/>
          <p:cNvSpPr txBox="1"/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42" name="Google Shape;342;p63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45" name="Google Shape;345;p64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5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48" name="Google Shape;348;p65"/>
          <p:cNvSpPr txBox="1"/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49" name="Google Shape;349;p65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Platform">
  <p:cSld name="Blank Platform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37" name="Google Shape;37;p7"/>
          <p:cNvSpPr txBox="1"/>
          <p:nvPr>
            <p:ph type="title"/>
          </p:nvPr>
        </p:nvSpPr>
        <p:spPr>
          <a:xfrm>
            <a:off x="565100" y="530667"/>
            <a:ext cx="11262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8" name="Google Shape;38;p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493518" y="1983367"/>
            <a:ext cx="5270383" cy="3540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6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52" name="Google Shape;352;p66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7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5" name="Google Shape;355;p67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356" name="Google Shape;356;p67"/>
          <p:cNvSpPr txBox="1"/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7" name="Google Shape;357;p67"/>
          <p:cNvSpPr txBox="1"/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58" name="Google Shape;358;p67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8"/>
          <p:cNvSpPr txBox="1"/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361" name="Google Shape;361;p68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9"/>
          <p:cNvSpPr txBox="1"/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64" name="Google Shape;364;p69"/>
          <p:cNvSpPr txBox="1"/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65" name="Google Shape;365;p69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70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72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374" name="Google Shape;374;p72"/>
          <p:cNvSpPr txBox="1"/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375" name="Google Shape;375;p72"/>
          <p:cNvSpPr txBox="1"/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3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8" name="Google Shape;378;p73"/>
          <p:cNvSpPr txBox="1"/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7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81" name="Google Shape;381;p74"/>
          <p:cNvSpPr txBox="1"/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82" name="Google Shape;382;p74"/>
          <p:cNvSpPr txBox="1"/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7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85" name="Google Shape;385;p75"/>
          <p:cNvSpPr txBox="1"/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86" name="Google Shape;386;p75"/>
          <p:cNvSpPr txBox="1"/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87" name="Google Shape;387;p75"/>
          <p:cNvSpPr txBox="1"/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7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90" name="Google Shape;390;p76"/>
          <p:cNvSpPr txBox="1"/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body" idx="1"/>
          </p:nvPr>
        </p:nvSpPr>
        <p:spPr>
          <a:xfrm>
            <a:off x="415600" y="1852800"/>
            <a:ext cx="4536800" cy="42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5"/>
            </a:lvl1pPr>
            <a:lvl2pPr marL="914400" lvl="1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371600" lvl="2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1828800" lvl="3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2286000" lvl="4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2743200" lvl="5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3200400" lvl="6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3657600" lvl="7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4114800" lvl="8" indent="-304800" algn="l">
              <a:lnSpc>
                <a:spcPct val="115000"/>
              </a:lnSpc>
              <a:spcBef>
                <a:spcPts val="2135"/>
              </a:spcBef>
              <a:spcAft>
                <a:spcPts val="2135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9pPr>
          </a:lstStyle>
          <a:p/>
        </p:txBody>
      </p:sp>
      <p:sp>
        <p:nvSpPr>
          <p:cNvPr id="42" name="Google Shape;42;p8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7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93" name="Google Shape;393;p77"/>
          <p:cNvSpPr txBox="1"/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94" name="Google Shape;394;p77"/>
          <p:cNvSpPr txBox="1"/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78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97" name="Google Shape;397;p78"/>
          <p:cNvSpPr txBox="1"/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0" name="Google Shape;400;p79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01" name="Google Shape;401;p79"/>
          <p:cNvSpPr txBox="1"/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02" name="Google Shape;402;p79"/>
          <p:cNvSpPr txBox="1"/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03" name="Google Shape;403;p79"/>
          <p:cNvSpPr txBox="1"/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80"/>
          <p:cNvSpPr txBox="1"/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06" name="Google Shape;406;p80"/>
          <p:cNvSpPr txBox="1"/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81"/>
          <p:cNvSpPr txBox="1"/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09" name="Google Shape;409;p81"/>
          <p:cNvSpPr txBox="1"/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10" name="Google Shape;410;p81"/>
          <p:cNvSpPr txBox="1"/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82"/>
          <p:cNvSpPr txBox="1"/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Contact">
  <p:cSld name="SECTION_HEADER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84"/>
          <p:cNvSpPr txBox="1"/>
          <p:nvPr>
            <p:ph type="title"/>
          </p:nvPr>
        </p:nvSpPr>
        <p:spPr>
          <a:xfrm>
            <a:off x="415600" y="2742433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  <a:defRPr sz="333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4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4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4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4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4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4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4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4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9" name="Google Shape;419;p84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20" name="Google Shape;420;p84"/>
          <p:cNvSpPr txBox="1"/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865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9pPr>
          </a:lstStyle>
          <a:p/>
        </p:txBody>
      </p:sp>
      <p:cxnSp>
        <p:nvCxnSpPr>
          <p:cNvPr id="421" name="Google Shape;421;p84"/>
          <p:cNvCxnSpPr/>
          <p:nvPr/>
        </p:nvCxnSpPr>
        <p:spPr>
          <a:xfrm>
            <a:off x="2713400" y="3717233"/>
            <a:ext cx="67653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Blank Left">
  <p:cSld name="White Blank Left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85"/>
          <p:cNvSpPr/>
          <p:nvPr/>
        </p:nvSpPr>
        <p:spPr>
          <a:xfrm rot="10800000" flipH="1">
            <a:off x="330960" y="680641"/>
            <a:ext cx="9951000" cy="1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4" name="Google Shape;424;p85"/>
          <p:cNvSpPr txBox="1"/>
          <p:nvPr>
            <p:ph type="body" idx="1"/>
          </p:nvPr>
        </p:nvSpPr>
        <p:spPr>
          <a:xfrm>
            <a:off x="609600" y="1851100"/>
            <a:ext cx="10872900" cy="35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1pPr>
            <a:lvl2pPr marL="914400" lvl="1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2pPr>
            <a:lvl3pPr marL="1371600" lvl="2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3pPr>
            <a:lvl4pPr marL="1828800" lvl="3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4pPr>
            <a:lvl5pPr marL="2286000" lvl="4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5pPr>
            <a:lvl6pPr marL="2743200" lvl="5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6pPr>
            <a:lvl7pPr marL="3200400" lvl="6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7pPr>
            <a:lvl8pPr marL="3657600" lvl="7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8pPr>
            <a:lvl9pPr marL="4114800" lvl="8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5" name="Google Shape;425;p85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26" name="Google Shape;426;p85"/>
          <p:cNvSpPr txBox="1"/>
          <p:nvPr>
            <p:ph type="title"/>
          </p:nvPr>
        </p:nvSpPr>
        <p:spPr>
          <a:xfrm>
            <a:off x="2139440" y="190458"/>
            <a:ext cx="47934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27" name="Google Shape;427;p85"/>
          <p:cNvSpPr/>
          <p:nvPr/>
        </p:nvSpPr>
        <p:spPr>
          <a:xfrm>
            <a:off x="0" y="-392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86"/>
          <p:cNvSpPr txBox="1"/>
          <p:nvPr>
            <p:ph type="ctrTitle"/>
          </p:nvPr>
        </p:nvSpPr>
        <p:spPr>
          <a:xfrm>
            <a:off x="1476000" y="1042033"/>
            <a:ext cx="92400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  <a:defRPr sz="333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6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6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6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6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6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6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6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6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0" name="Google Shape;430;p86"/>
          <p:cNvSpPr txBox="1"/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9pPr>
          </a:lstStyle>
          <a:p/>
        </p:txBody>
      </p:sp>
      <p:sp>
        <p:nvSpPr>
          <p:cNvPr id="431" name="Google Shape;431;p86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Blank Centre">
  <p:cSld name="White Blank Centre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87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4" name="Google Shape;434;p87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35" name="Google Shape;435;p87"/>
          <p:cNvSpPr/>
          <p:nvPr/>
        </p:nvSpPr>
        <p:spPr>
          <a:xfrm rot="10800000" flipH="1">
            <a:off x="330960" y="680641"/>
            <a:ext cx="9951000" cy="1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sz="24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5" name="Google Shape;45;p9"/>
          <p:cNvSpPr txBox="1"/>
          <p:nvPr>
            <p:ph type="title"/>
          </p:nvPr>
        </p:nvSpPr>
        <p:spPr>
          <a:xfrm>
            <a:off x="341467" y="1807233"/>
            <a:ext cx="53936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9pPr>
          </a:lstStyle>
          <a:p/>
        </p:txBody>
      </p:sp>
      <p:sp>
        <p:nvSpPr>
          <p:cNvPr id="46" name="Google Shape;46;p9"/>
          <p:cNvSpPr txBox="1"/>
          <p:nvPr>
            <p:ph type="subTitle" idx="1"/>
          </p:nvPr>
        </p:nvSpPr>
        <p:spPr>
          <a:xfrm>
            <a:off x="341467" y="3900433"/>
            <a:ext cx="53936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sp>
        <p:nvSpPr>
          <p:cNvPr id="47" name="Google Shape;47;p9"/>
          <p:cNvSpPr txBox="1"/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5"/>
            </a:lvl1pPr>
            <a:lvl2pPr marL="914400" lvl="1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371600" lvl="2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1828800" lvl="3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2286000" lvl="4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2743200" lvl="5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3200400" lvl="6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3657600" lvl="7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4114800" lvl="8" indent="-304800" algn="l">
              <a:lnSpc>
                <a:spcPct val="115000"/>
              </a:lnSpc>
              <a:spcBef>
                <a:spcPts val="2135"/>
              </a:spcBef>
              <a:spcAft>
                <a:spcPts val="2135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48" name="Google Shape;48;p9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49" name="Google Shape;49;p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645601" y="6312234"/>
            <a:ext cx="473967" cy="473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88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38" name="Google Shape;438;p88"/>
          <p:cNvSpPr txBox="1"/>
          <p:nvPr>
            <p:ph type="title"/>
          </p:nvPr>
        </p:nvSpPr>
        <p:spPr>
          <a:xfrm>
            <a:off x="565100" y="530667"/>
            <a:ext cx="11262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Page">
  <p:cSld name="End Page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89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723817" y="6400115"/>
            <a:ext cx="348736" cy="348736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89"/>
          <p:cNvSpPr txBox="1"/>
          <p:nvPr>
            <p:ph type="title"/>
          </p:nvPr>
        </p:nvSpPr>
        <p:spPr>
          <a:xfrm>
            <a:off x="631957" y="4677141"/>
            <a:ext cx="105156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Slide">
  <p:cSld name="Section Break Slide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90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723817" y="6400115"/>
            <a:ext cx="348736" cy="348736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90"/>
          <p:cNvSpPr txBox="1"/>
          <p:nvPr>
            <p:ph type="title"/>
          </p:nvPr>
        </p:nvSpPr>
        <p:spPr>
          <a:xfrm>
            <a:off x="631957" y="4677141"/>
            <a:ext cx="105156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oint Slide White">
  <p:cSld name="3 Point Slide White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91"/>
          <p:cNvSpPr/>
          <p:nvPr/>
        </p:nvSpPr>
        <p:spPr>
          <a:xfrm>
            <a:off x="5180163" y="4722327"/>
            <a:ext cx="6308700" cy="1411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447" name="Google Shape;447;p91"/>
          <p:cNvSpPr/>
          <p:nvPr/>
        </p:nvSpPr>
        <p:spPr>
          <a:xfrm>
            <a:off x="5180163" y="3098061"/>
            <a:ext cx="6308700" cy="1411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448" name="Google Shape;448;p91"/>
          <p:cNvSpPr/>
          <p:nvPr/>
        </p:nvSpPr>
        <p:spPr>
          <a:xfrm>
            <a:off x="5180163" y="1473796"/>
            <a:ext cx="6308700" cy="1411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449" name="Google Shape;449;p91"/>
          <p:cNvSpPr txBox="1"/>
          <p:nvPr>
            <p:ph type="body" idx="1"/>
          </p:nvPr>
        </p:nvSpPr>
        <p:spPr>
          <a:xfrm>
            <a:off x="609600" y="2083867"/>
            <a:ext cx="3839700" cy="4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1pPr>
            <a:lvl2pPr marL="914400" lvl="1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2pPr>
            <a:lvl3pPr marL="1371600" lvl="2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3pPr>
            <a:lvl4pPr marL="1828800" lvl="3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4pPr>
            <a:lvl5pPr marL="2286000" lvl="4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5pPr>
            <a:lvl6pPr marL="2743200" lvl="5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6pPr>
            <a:lvl7pPr marL="3200400" lvl="6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7pPr>
            <a:lvl8pPr marL="3657600" lvl="7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8pPr>
            <a:lvl9pPr marL="4114800" lvl="8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50" name="Google Shape;450;p91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51" name="Google Shape;451;p91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52" name="Google Shape;452;p91"/>
          <p:cNvSpPr/>
          <p:nvPr/>
        </p:nvSpPr>
        <p:spPr>
          <a:xfrm>
            <a:off x="10247587" y="259826"/>
            <a:ext cx="1622700" cy="95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53" name="Google Shape;453;p91"/>
          <p:cNvSpPr/>
          <p:nvPr/>
        </p:nvSpPr>
        <p:spPr>
          <a:xfrm rot="10800000" flipH="1">
            <a:off x="330960" y="680641"/>
            <a:ext cx="9951000" cy="1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54" name="Google Shape;454;p91"/>
          <p:cNvSpPr txBox="1"/>
          <p:nvPr>
            <p:ph type="title"/>
          </p:nvPr>
        </p:nvSpPr>
        <p:spPr>
          <a:xfrm>
            <a:off x="2139440" y="190458"/>
            <a:ext cx="47934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Orange">
  <p:cSld name="Blank Orange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92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723817" y="6400115"/>
            <a:ext cx="348736" cy="348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92"/>
          <p:cNvSpPr txBox="1"/>
          <p:nvPr>
            <p:ph type="title"/>
          </p:nvPr>
        </p:nvSpPr>
        <p:spPr>
          <a:xfrm>
            <a:off x="631957" y="4677141"/>
            <a:ext cx="105156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Point Slide White">
  <p:cSld name="2 Point Slide White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93"/>
          <p:cNvSpPr/>
          <p:nvPr/>
        </p:nvSpPr>
        <p:spPr>
          <a:xfrm>
            <a:off x="1610433" y="2115967"/>
            <a:ext cx="4307100" cy="4279200"/>
          </a:xfrm>
          <a:prstGeom prst="roundRect">
            <a:avLst>
              <a:gd name="adj" fmla="val 2041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460" name="Google Shape;460;p93"/>
          <p:cNvSpPr/>
          <p:nvPr/>
        </p:nvSpPr>
        <p:spPr>
          <a:xfrm>
            <a:off x="6274333" y="2116033"/>
            <a:ext cx="4307100" cy="4279200"/>
          </a:xfrm>
          <a:prstGeom prst="roundRect">
            <a:avLst>
              <a:gd name="adj" fmla="val 2251"/>
            </a:avLst>
          </a:prstGeom>
          <a:gradFill>
            <a:gsLst>
              <a:gs pos="0">
                <a:srgbClr val="FF2424">
                  <a:alpha val="80000"/>
                </a:srgbClr>
              </a:gs>
              <a:gs pos="63680">
                <a:srgbClr val="81153F">
                  <a:alpha val="80000"/>
                </a:srgbClr>
              </a:gs>
              <a:gs pos="100000">
                <a:srgbClr val="030659">
                  <a:alpha val="80000"/>
                </a:srgbClr>
              </a:gs>
            </a:gsLst>
            <a:lin ang="3576288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461" name="Google Shape;461;p93"/>
          <p:cNvSpPr txBox="1"/>
          <p:nvPr>
            <p:ph type="subTitle" idx="1"/>
          </p:nvPr>
        </p:nvSpPr>
        <p:spPr>
          <a:xfrm>
            <a:off x="2060217" y="2620767"/>
            <a:ext cx="34077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>
                <a:solidFill>
                  <a:srgbClr val="FFFFFF"/>
                </a:solidFill>
              </a:defRPr>
            </a:lvl1pPr>
            <a:lvl2pPr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2pPr>
            <a:lvl3pPr lvl="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3pPr>
            <a:lvl4pPr lvl="3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4pPr>
            <a:lvl5pPr lvl="4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5pPr>
            <a:lvl6pPr lvl="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6pPr>
            <a:lvl7pPr lvl="6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7pPr>
            <a:lvl8pPr lvl="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8pPr>
            <a:lvl9pPr lvl="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9pPr>
          </a:lstStyle>
          <a:p/>
        </p:txBody>
      </p:sp>
      <p:sp>
        <p:nvSpPr>
          <p:cNvPr id="462" name="Google Shape;462;p93"/>
          <p:cNvSpPr txBox="1"/>
          <p:nvPr>
            <p:ph type="body" idx="2"/>
          </p:nvPr>
        </p:nvSpPr>
        <p:spPr>
          <a:xfrm>
            <a:off x="1937851" y="3238067"/>
            <a:ext cx="3652500" cy="26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335">
                <a:solidFill>
                  <a:srgbClr val="FFFFFF"/>
                </a:solidFill>
              </a:defRPr>
            </a:lvl1pPr>
            <a:lvl2pPr marL="914400" lvl="1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335">
                <a:solidFill>
                  <a:srgbClr val="FFFFFF"/>
                </a:solidFill>
              </a:defRPr>
            </a:lvl2pPr>
            <a:lvl3pPr marL="1371600" lvl="2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335">
                <a:solidFill>
                  <a:srgbClr val="FFFFFF"/>
                </a:solidFill>
              </a:defRPr>
            </a:lvl3pPr>
            <a:lvl4pPr marL="1828800" lvl="3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335">
                <a:solidFill>
                  <a:srgbClr val="FFFFFF"/>
                </a:solidFill>
              </a:defRPr>
            </a:lvl4pPr>
            <a:lvl5pPr marL="2286000" lvl="4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335">
                <a:solidFill>
                  <a:srgbClr val="FFFFFF"/>
                </a:solidFill>
              </a:defRPr>
            </a:lvl5pPr>
            <a:lvl6pPr marL="2743200" lvl="5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335">
                <a:solidFill>
                  <a:srgbClr val="FFFFFF"/>
                </a:solidFill>
              </a:defRPr>
            </a:lvl6pPr>
            <a:lvl7pPr marL="3200400" lvl="6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335">
                <a:solidFill>
                  <a:srgbClr val="FFFFFF"/>
                </a:solidFill>
              </a:defRPr>
            </a:lvl7pPr>
            <a:lvl8pPr marL="3657600" lvl="7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335">
                <a:solidFill>
                  <a:srgbClr val="FFFFFF"/>
                </a:solidFill>
              </a:defRPr>
            </a:lvl8pPr>
            <a:lvl9pPr marL="4114800" lvl="8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335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63" name="Google Shape;463;p93"/>
          <p:cNvSpPr txBox="1"/>
          <p:nvPr>
            <p:ph type="subTitle" idx="3"/>
          </p:nvPr>
        </p:nvSpPr>
        <p:spPr>
          <a:xfrm>
            <a:off x="6724084" y="2620767"/>
            <a:ext cx="34077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>
                <a:solidFill>
                  <a:srgbClr val="FFFFFF"/>
                </a:solidFill>
              </a:defRPr>
            </a:lvl1pPr>
            <a:lvl2pPr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2pPr>
            <a:lvl3pPr lvl="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3pPr>
            <a:lvl4pPr lvl="3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4pPr>
            <a:lvl5pPr lvl="4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5pPr>
            <a:lvl6pPr lvl="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6pPr>
            <a:lvl7pPr lvl="6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7pPr>
            <a:lvl8pPr lvl="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8pPr>
            <a:lvl9pPr lvl="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9pPr>
          </a:lstStyle>
          <a:p/>
        </p:txBody>
      </p:sp>
      <p:sp>
        <p:nvSpPr>
          <p:cNvPr id="464" name="Google Shape;464;p93"/>
          <p:cNvSpPr txBox="1"/>
          <p:nvPr>
            <p:ph type="title"/>
          </p:nvPr>
        </p:nvSpPr>
        <p:spPr>
          <a:xfrm>
            <a:off x="1015200" y="936967"/>
            <a:ext cx="101616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65" name="Google Shape;465;p93"/>
          <p:cNvSpPr txBox="1"/>
          <p:nvPr>
            <p:ph type="body" idx="4"/>
          </p:nvPr>
        </p:nvSpPr>
        <p:spPr>
          <a:xfrm>
            <a:off x="783200" y="1656167"/>
            <a:ext cx="106257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1pPr>
            <a:lvl2pPr marL="914400" lvl="1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2pPr>
            <a:lvl3pPr marL="1371600" lvl="2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3pPr>
            <a:lvl4pPr marL="1828800" lvl="3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4pPr>
            <a:lvl5pPr marL="2286000" lvl="4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5pPr>
            <a:lvl6pPr marL="2743200" lvl="5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6pPr>
            <a:lvl7pPr marL="3200400" lvl="6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8pPr>
            <a:lvl9pPr marL="4114800" lvl="8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9pPr>
          </a:lstStyle>
          <a:p/>
        </p:txBody>
      </p:sp>
      <p:sp>
        <p:nvSpPr>
          <p:cNvPr id="466" name="Google Shape;466;p93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67" name="Google Shape;467;p93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68" name="Google Shape;468;p93"/>
          <p:cNvSpPr/>
          <p:nvPr/>
        </p:nvSpPr>
        <p:spPr>
          <a:xfrm rot="10800000" flipH="1">
            <a:off x="330960" y="680641"/>
            <a:ext cx="9951000" cy="1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oint Slide White">
  <p:cSld name="4 Point Slide White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94"/>
          <p:cNvSpPr/>
          <p:nvPr/>
        </p:nvSpPr>
        <p:spPr>
          <a:xfrm>
            <a:off x="8961884" y="2353557"/>
            <a:ext cx="2318700" cy="4106700"/>
          </a:xfrm>
          <a:prstGeom prst="roundRect">
            <a:avLst>
              <a:gd name="adj" fmla="val 4109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471" name="Google Shape;471;p94"/>
          <p:cNvSpPr/>
          <p:nvPr/>
        </p:nvSpPr>
        <p:spPr>
          <a:xfrm>
            <a:off x="6278356" y="2353557"/>
            <a:ext cx="2318700" cy="4106700"/>
          </a:xfrm>
          <a:prstGeom prst="roundRect">
            <a:avLst>
              <a:gd name="adj" fmla="val 4109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472" name="Google Shape;472;p94"/>
          <p:cNvSpPr/>
          <p:nvPr/>
        </p:nvSpPr>
        <p:spPr>
          <a:xfrm>
            <a:off x="3594828" y="2353557"/>
            <a:ext cx="2318700" cy="4106700"/>
          </a:xfrm>
          <a:prstGeom prst="roundRect">
            <a:avLst>
              <a:gd name="adj" fmla="val 4109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473" name="Google Shape;473;p94"/>
          <p:cNvSpPr/>
          <p:nvPr/>
        </p:nvSpPr>
        <p:spPr>
          <a:xfrm>
            <a:off x="911300" y="2353557"/>
            <a:ext cx="2318700" cy="4106700"/>
          </a:xfrm>
          <a:prstGeom prst="roundRect">
            <a:avLst>
              <a:gd name="adj" fmla="val 4109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474" name="Google Shape;474;p94"/>
          <p:cNvSpPr txBox="1"/>
          <p:nvPr>
            <p:ph type="title"/>
          </p:nvPr>
        </p:nvSpPr>
        <p:spPr>
          <a:xfrm>
            <a:off x="1015200" y="936967"/>
            <a:ext cx="101616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75" name="Google Shape;475;p94"/>
          <p:cNvSpPr txBox="1"/>
          <p:nvPr>
            <p:ph type="body" idx="1"/>
          </p:nvPr>
        </p:nvSpPr>
        <p:spPr>
          <a:xfrm>
            <a:off x="783200" y="1656167"/>
            <a:ext cx="106257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1pPr>
            <a:lvl2pPr marL="914400" lvl="1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2pPr>
            <a:lvl3pPr marL="1371600" lvl="2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3pPr>
            <a:lvl4pPr marL="1828800" lvl="3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4pPr>
            <a:lvl5pPr marL="2286000" lvl="4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5pPr>
            <a:lvl6pPr marL="2743200" lvl="5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6pPr>
            <a:lvl7pPr marL="3200400" lvl="6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8pPr>
            <a:lvl9pPr marL="4114800" lvl="8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9pPr>
          </a:lstStyle>
          <a:p/>
        </p:txBody>
      </p:sp>
      <p:sp>
        <p:nvSpPr>
          <p:cNvPr id="476" name="Google Shape;476;p94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77" name="Google Shape;477;p94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78" name="Google Shape;478;p94"/>
          <p:cNvSpPr/>
          <p:nvPr/>
        </p:nvSpPr>
        <p:spPr>
          <a:xfrm>
            <a:off x="10247587" y="259826"/>
            <a:ext cx="1622700" cy="95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79" name="Google Shape;479;p94"/>
          <p:cNvSpPr/>
          <p:nvPr/>
        </p:nvSpPr>
        <p:spPr>
          <a:xfrm rot="10800000" flipH="1">
            <a:off x="330960" y="680641"/>
            <a:ext cx="9951000" cy="1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oint Slide White 1">
  <p:cSld name="4 Point Slide White 1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95"/>
          <p:cNvSpPr/>
          <p:nvPr/>
        </p:nvSpPr>
        <p:spPr>
          <a:xfrm>
            <a:off x="1562917" y="4436884"/>
            <a:ext cx="4386300" cy="1957500"/>
          </a:xfrm>
          <a:prstGeom prst="roundRect">
            <a:avLst>
              <a:gd name="adj" fmla="val 4853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482" name="Google Shape;482;p95"/>
          <p:cNvSpPr/>
          <p:nvPr/>
        </p:nvSpPr>
        <p:spPr>
          <a:xfrm>
            <a:off x="6242651" y="4436917"/>
            <a:ext cx="4386300" cy="1957500"/>
          </a:xfrm>
          <a:prstGeom prst="roundRect">
            <a:avLst>
              <a:gd name="adj" fmla="val 4853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483" name="Google Shape;483;p95"/>
          <p:cNvSpPr/>
          <p:nvPr/>
        </p:nvSpPr>
        <p:spPr>
          <a:xfrm>
            <a:off x="6242651" y="2228817"/>
            <a:ext cx="4386300" cy="1957500"/>
          </a:xfrm>
          <a:prstGeom prst="roundRect">
            <a:avLst>
              <a:gd name="adj" fmla="val 4853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484" name="Google Shape;484;p95"/>
          <p:cNvSpPr/>
          <p:nvPr/>
        </p:nvSpPr>
        <p:spPr>
          <a:xfrm>
            <a:off x="1562917" y="2228833"/>
            <a:ext cx="4386300" cy="1957500"/>
          </a:xfrm>
          <a:prstGeom prst="roundRect">
            <a:avLst>
              <a:gd name="adj" fmla="val 4853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485" name="Google Shape;485;p95"/>
          <p:cNvSpPr txBox="1"/>
          <p:nvPr>
            <p:ph type="body" idx="1"/>
          </p:nvPr>
        </p:nvSpPr>
        <p:spPr>
          <a:xfrm>
            <a:off x="783200" y="1656167"/>
            <a:ext cx="106257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1pPr>
            <a:lvl2pPr marL="914400" lvl="1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2pPr>
            <a:lvl3pPr marL="1371600" lvl="2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3pPr>
            <a:lvl4pPr marL="1828800" lvl="3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4pPr>
            <a:lvl5pPr marL="2286000" lvl="4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5pPr>
            <a:lvl6pPr marL="2743200" lvl="5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6pPr>
            <a:lvl7pPr marL="3200400" lvl="6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8pPr>
            <a:lvl9pPr marL="4114800" lvl="8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9pPr>
          </a:lstStyle>
          <a:p/>
        </p:txBody>
      </p:sp>
      <p:sp>
        <p:nvSpPr>
          <p:cNvPr id="486" name="Google Shape;486;p95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7" name="Google Shape;487;p95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88" name="Google Shape;488;p95"/>
          <p:cNvSpPr/>
          <p:nvPr/>
        </p:nvSpPr>
        <p:spPr>
          <a:xfrm>
            <a:off x="10247587" y="259826"/>
            <a:ext cx="1622700" cy="95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9" name="Google Shape;489;p95"/>
          <p:cNvSpPr txBox="1"/>
          <p:nvPr>
            <p:ph type="title"/>
          </p:nvPr>
        </p:nvSpPr>
        <p:spPr>
          <a:xfrm>
            <a:off x="1015200" y="936967"/>
            <a:ext cx="101616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90" name="Google Shape;490;p95"/>
          <p:cNvSpPr/>
          <p:nvPr/>
        </p:nvSpPr>
        <p:spPr>
          <a:xfrm rot="10800000" flipH="1">
            <a:off x="330960" y="680641"/>
            <a:ext cx="9951000" cy="1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Point Slide White">
  <p:cSld name="5 Point Slide White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96"/>
          <p:cNvSpPr/>
          <p:nvPr/>
        </p:nvSpPr>
        <p:spPr>
          <a:xfrm>
            <a:off x="460848" y="2275568"/>
            <a:ext cx="1977600" cy="4257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493" name="Google Shape;493;p96"/>
          <p:cNvSpPr/>
          <p:nvPr/>
        </p:nvSpPr>
        <p:spPr>
          <a:xfrm>
            <a:off x="2783975" y="2275568"/>
            <a:ext cx="1977600" cy="4257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494" name="Google Shape;494;p96"/>
          <p:cNvSpPr/>
          <p:nvPr/>
        </p:nvSpPr>
        <p:spPr>
          <a:xfrm>
            <a:off x="5107100" y="2275568"/>
            <a:ext cx="1977600" cy="4257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495" name="Google Shape;495;p96"/>
          <p:cNvSpPr/>
          <p:nvPr/>
        </p:nvSpPr>
        <p:spPr>
          <a:xfrm>
            <a:off x="7430225" y="2275568"/>
            <a:ext cx="1977600" cy="4257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496" name="Google Shape;496;p96"/>
          <p:cNvSpPr/>
          <p:nvPr/>
        </p:nvSpPr>
        <p:spPr>
          <a:xfrm>
            <a:off x="9753352" y="2275568"/>
            <a:ext cx="1977600" cy="4257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497" name="Google Shape;497;p96"/>
          <p:cNvSpPr txBox="1"/>
          <p:nvPr>
            <p:ph type="body" idx="1"/>
          </p:nvPr>
        </p:nvSpPr>
        <p:spPr>
          <a:xfrm>
            <a:off x="783200" y="1656167"/>
            <a:ext cx="106257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1pPr>
            <a:lvl2pPr marL="914400" lvl="1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2pPr>
            <a:lvl3pPr marL="1371600" lvl="2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3pPr>
            <a:lvl4pPr marL="1828800" lvl="3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4pPr>
            <a:lvl5pPr marL="2286000" lvl="4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5pPr>
            <a:lvl6pPr marL="2743200" lvl="5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6pPr>
            <a:lvl7pPr marL="3200400" lvl="6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8pPr>
            <a:lvl9pPr marL="4114800" lvl="8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9pPr>
          </a:lstStyle>
          <a:p/>
        </p:txBody>
      </p:sp>
      <p:sp>
        <p:nvSpPr>
          <p:cNvPr id="498" name="Google Shape;498;p96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99" name="Google Shape;499;p96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500" name="Google Shape;500;p96"/>
          <p:cNvSpPr/>
          <p:nvPr/>
        </p:nvSpPr>
        <p:spPr>
          <a:xfrm>
            <a:off x="10247587" y="259826"/>
            <a:ext cx="1622700" cy="95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1" name="Google Shape;501;p96"/>
          <p:cNvSpPr txBox="1"/>
          <p:nvPr>
            <p:ph type="title"/>
          </p:nvPr>
        </p:nvSpPr>
        <p:spPr>
          <a:xfrm>
            <a:off x="1015200" y="936967"/>
            <a:ext cx="101616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02" name="Google Shape;502;p96"/>
          <p:cNvSpPr/>
          <p:nvPr/>
        </p:nvSpPr>
        <p:spPr>
          <a:xfrm rot="10800000" flipH="1">
            <a:off x="330960" y="680641"/>
            <a:ext cx="9951000" cy="1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Point Slide White">
  <p:cSld name="6 Point Slide White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97"/>
          <p:cNvSpPr/>
          <p:nvPr/>
        </p:nvSpPr>
        <p:spPr>
          <a:xfrm>
            <a:off x="681035" y="4426763"/>
            <a:ext cx="3233700" cy="19071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505" name="Google Shape;505;p97"/>
          <p:cNvSpPr/>
          <p:nvPr/>
        </p:nvSpPr>
        <p:spPr>
          <a:xfrm>
            <a:off x="8137651" y="2162396"/>
            <a:ext cx="3233700" cy="19071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506" name="Google Shape;506;p97"/>
          <p:cNvSpPr/>
          <p:nvPr/>
        </p:nvSpPr>
        <p:spPr>
          <a:xfrm>
            <a:off x="4424317" y="2162396"/>
            <a:ext cx="3233700" cy="19071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507" name="Google Shape;507;p97"/>
          <p:cNvSpPr/>
          <p:nvPr/>
        </p:nvSpPr>
        <p:spPr>
          <a:xfrm>
            <a:off x="681101" y="2162396"/>
            <a:ext cx="3233700" cy="1907100"/>
          </a:xfrm>
          <a:prstGeom prst="roundRect">
            <a:avLst>
              <a:gd name="adj" fmla="val 538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508" name="Google Shape;508;p97"/>
          <p:cNvSpPr/>
          <p:nvPr/>
        </p:nvSpPr>
        <p:spPr>
          <a:xfrm>
            <a:off x="8137635" y="4426763"/>
            <a:ext cx="3233700" cy="19071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509" name="Google Shape;509;p97"/>
          <p:cNvSpPr/>
          <p:nvPr/>
        </p:nvSpPr>
        <p:spPr>
          <a:xfrm>
            <a:off x="4479201" y="4426763"/>
            <a:ext cx="3233700" cy="19071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510" name="Google Shape;510;p97"/>
          <p:cNvSpPr txBox="1"/>
          <p:nvPr>
            <p:ph type="body" idx="1"/>
          </p:nvPr>
        </p:nvSpPr>
        <p:spPr>
          <a:xfrm>
            <a:off x="783200" y="1656167"/>
            <a:ext cx="106257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1pPr>
            <a:lvl2pPr marL="914400" lvl="1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2pPr>
            <a:lvl3pPr marL="1371600" lvl="2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3pPr>
            <a:lvl4pPr marL="1828800" lvl="3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4pPr>
            <a:lvl5pPr marL="2286000" lvl="4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5pPr>
            <a:lvl6pPr marL="2743200" lvl="5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6pPr>
            <a:lvl7pPr marL="3200400" lvl="6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8pPr>
            <a:lvl9pPr marL="4114800" lvl="8" indent="-292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9pPr>
          </a:lstStyle>
          <a:p/>
        </p:txBody>
      </p:sp>
      <p:sp>
        <p:nvSpPr>
          <p:cNvPr id="511" name="Google Shape;511;p97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12" name="Google Shape;512;p97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513" name="Google Shape;513;p97"/>
          <p:cNvSpPr/>
          <p:nvPr/>
        </p:nvSpPr>
        <p:spPr>
          <a:xfrm>
            <a:off x="10247587" y="259826"/>
            <a:ext cx="1622700" cy="95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14" name="Google Shape;514;p97"/>
          <p:cNvSpPr txBox="1"/>
          <p:nvPr>
            <p:ph type="title"/>
          </p:nvPr>
        </p:nvSpPr>
        <p:spPr>
          <a:xfrm>
            <a:off x="1015200" y="936967"/>
            <a:ext cx="101616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15" name="Google Shape;515;p97"/>
          <p:cNvSpPr/>
          <p:nvPr/>
        </p:nvSpPr>
        <p:spPr>
          <a:xfrm rot="10800000" flipH="1">
            <a:off x="330960" y="680641"/>
            <a:ext cx="9951000" cy="1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Blank Left">
  <p:cSld name="White Blank Left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99"/>
          <p:cNvSpPr/>
          <p:nvPr/>
        </p:nvSpPr>
        <p:spPr>
          <a:xfrm>
            <a:off x="320800" y="668641"/>
            <a:ext cx="11417100" cy="120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22" name="Google Shape;522;p99"/>
          <p:cNvSpPr/>
          <p:nvPr/>
        </p:nvSpPr>
        <p:spPr>
          <a:xfrm>
            <a:off x="10247587" y="259826"/>
            <a:ext cx="1622700" cy="95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23" name="Google Shape;523;p99"/>
          <p:cNvSpPr txBox="1"/>
          <p:nvPr>
            <p:ph type="body" idx="1"/>
          </p:nvPr>
        </p:nvSpPr>
        <p:spPr>
          <a:xfrm>
            <a:off x="609600" y="1851100"/>
            <a:ext cx="10872900" cy="35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>
                <a:solidFill>
                  <a:schemeClr val="dk2"/>
                </a:solidFill>
              </a:defRPr>
            </a:lvl1pPr>
            <a:lvl2pPr marL="914400" lvl="1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>
                <a:solidFill>
                  <a:schemeClr val="dk2"/>
                </a:solidFill>
              </a:defRPr>
            </a:lvl2pPr>
            <a:lvl3pPr marL="1371600" lvl="2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>
                <a:solidFill>
                  <a:schemeClr val="dk2"/>
                </a:solidFill>
              </a:defRPr>
            </a:lvl3pPr>
            <a:lvl4pPr marL="1828800" lvl="3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>
                <a:solidFill>
                  <a:schemeClr val="dk2"/>
                </a:solidFill>
              </a:defRPr>
            </a:lvl4pPr>
            <a:lvl5pPr marL="2286000" lvl="4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>
                <a:solidFill>
                  <a:schemeClr val="dk2"/>
                </a:solidFill>
              </a:defRPr>
            </a:lvl5pPr>
            <a:lvl6pPr marL="2743200" lvl="5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>
                <a:solidFill>
                  <a:schemeClr val="dk2"/>
                </a:solidFill>
              </a:defRPr>
            </a:lvl6pPr>
            <a:lvl7pPr marL="3200400" lvl="6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>
                <a:solidFill>
                  <a:schemeClr val="dk2"/>
                </a:solidFill>
              </a:defRPr>
            </a:lvl7pPr>
            <a:lvl8pPr marL="3657600" lvl="7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>
                <a:solidFill>
                  <a:schemeClr val="dk2"/>
                </a:solidFill>
              </a:defRPr>
            </a:lvl8pPr>
            <a:lvl9pPr marL="4114800" lvl="8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24" name="Google Shape;524;p99"/>
          <p:cNvSpPr txBox="1"/>
          <p:nvPr>
            <p:ph type="body" idx="2"/>
          </p:nvPr>
        </p:nvSpPr>
        <p:spPr>
          <a:xfrm>
            <a:off x="6812400" y="317967"/>
            <a:ext cx="4925700" cy="1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5" name="Google Shape;525;p99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526" name="Google Shape;526;p99"/>
          <p:cNvSpPr txBox="1"/>
          <p:nvPr>
            <p:ph type="title"/>
          </p:nvPr>
        </p:nvSpPr>
        <p:spPr>
          <a:xfrm>
            <a:off x="609600" y="1062667"/>
            <a:ext cx="109059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7" name="Google Shape;527;p99"/>
          <p:cNvSpPr/>
          <p:nvPr/>
        </p:nvSpPr>
        <p:spPr>
          <a:xfrm>
            <a:off x="0" y="8075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Slide">
  <p:cSld name="Section Break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100" descr="Logo, icon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723817" y="6400115"/>
            <a:ext cx="348737" cy="348737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100"/>
          <p:cNvSpPr txBox="1"/>
          <p:nvPr>
            <p:ph type="title"/>
          </p:nvPr>
        </p:nvSpPr>
        <p:spPr>
          <a:xfrm>
            <a:off x="631957" y="4677141"/>
            <a:ext cx="105156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31" name="Google Shape;531;p100"/>
          <p:cNvSpPr txBox="1"/>
          <p:nvPr>
            <p:ph type="sldNum" idx="12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 sz="1300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buNone/>
              <a:defRPr sz="1300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buNone/>
              <a:defRPr sz="1300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buNone/>
              <a:defRPr sz="1300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buNone/>
              <a:defRPr sz="1300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buNone/>
              <a:defRPr sz="1300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buNone/>
              <a:defRPr sz="1300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buNone/>
              <a:defRPr sz="1300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buNone/>
              <a:defRPr sz="1300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oint Slide White">
  <p:cSld name="3 Point Slide White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101"/>
          <p:cNvSpPr/>
          <p:nvPr/>
        </p:nvSpPr>
        <p:spPr>
          <a:xfrm>
            <a:off x="320800" y="660567"/>
            <a:ext cx="11417100" cy="120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34" name="Google Shape;534;p101"/>
          <p:cNvSpPr/>
          <p:nvPr/>
        </p:nvSpPr>
        <p:spPr>
          <a:xfrm>
            <a:off x="5180163" y="4722327"/>
            <a:ext cx="6308700" cy="1411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535" name="Google Shape;535;p101"/>
          <p:cNvSpPr/>
          <p:nvPr/>
        </p:nvSpPr>
        <p:spPr>
          <a:xfrm>
            <a:off x="5180163" y="3098061"/>
            <a:ext cx="6308700" cy="1411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536" name="Google Shape;536;p101"/>
          <p:cNvSpPr/>
          <p:nvPr/>
        </p:nvSpPr>
        <p:spPr>
          <a:xfrm>
            <a:off x="5180163" y="1473796"/>
            <a:ext cx="6308700" cy="1411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537" name="Google Shape;537;p101"/>
          <p:cNvSpPr txBox="1"/>
          <p:nvPr>
            <p:ph type="body" idx="1"/>
          </p:nvPr>
        </p:nvSpPr>
        <p:spPr>
          <a:xfrm>
            <a:off x="609600" y="2083867"/>
            <a:ext cx="3839700" cy="4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>
                <a:solidFill>
                  <a:schemeClr val="dk2"/>
                </a:solidFill>
              </a:defRPr>
            </a:lvl1pPr>
            <a:lvl2pPr marL="914400" lvl="1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>
                <a:solidFill>
                  <a:schemeClr val="dk2"/>
                </a:solidFill>
              </a:defRPr>
            </a:lvl2pPr>
            <a:lvl3pPr marL="1371600" lvl="2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>
                <a:solidFill>
                  <a:schemeClr val="dk2"/>
                </a:solidFill>
              </a:defRPr>
            </a:lvl3pPr>
            <a:lvl4pPr marL="1828800" lvl="3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>
                <a:solidFill>
                  <a:schemeClr val="dk2"/>
                </a:solidFill>
              </a:defRPr>
            </a:lvl4pPr>
            <a:lvl5pPr marL="2286000" lvl="4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>
                <a:solidFill>
                  <a:schemeClr val="dk2"/>
                </a:solidFill>
              </a:defRPr>
            </a:lvl5pPr>
            <a:lvl6pPr marL="2743200" lvl="5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>
                <a:solidFill>
                  <a:schemeClr val="dk2"/>
                </a:solidFill>
              </a:defRPr>
            </a:lvl6pPr>
            <a:lvl7pPr marL="3200400" lvl="6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>
                <a:solidFill>
                  <a:schemeClr val="dk2"/>
                </a:solidFill>
              </a:defRPr>
            </a:lvl7pPr>
            <a:lvl8pPr marL="3657600" lvl="7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>
                <a:solidFill>
                  <a:schemeClr val="dk2"/>
                </a:solidFill>
              </a:defRPr>
            </a:lvl8pPr>
            <a:lvl9pPr marL="4114800" lvl="8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8" name="Google Shape;538;p101"/>
          <p:cNvSpPr txBox="1"/>
          <p:nvPr>
            <p:ph type="title"/>
          </p:nvPr>
        </p:nvSpPr>
        <p:spPr>
          <a:xfrm>
            <a:off x="609600" y="1062667"/>
            <a:ext cx="3543900" cy="8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39" name="Google Shape;539;p101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40" name="Google Shape;540;p101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541" name="Google Shape;541;p101"/>
          <p:cNvSpPr/>
          <p:nvPr/>
        </p:nvSpPr>
        <p:spPr>
          <a:xfrm>
            <a:off x="10247587" y="259826"/>
            <a:ext cx="1622700" cy="95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42" name="Google Shape;542;p101"/>
          <p:cNvSpPr txBox="1"/>
          <p:nvPr>
            <p:ph type="body" idx="2"/>
          </p:nvPr>
        </p:nvSpPr>
        <p:spPr>
          <a:xfrm>
            <a:off x="6812400" y="317967"/>
            <a:ext cx="4925700" cy="1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Orange">
  <p:cSld name="Blank Orang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102" descr="Logo, icon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723817" y="6400115"/>
            <a:ext cx="348737" cy="348737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102"/>
          <p:cNvSpPr txBox="1"/>
          <p:nvPr>
            <p:ph type="title"/>
          </p:nvPr>
        </p:nvSpPr>
        <p:spPr>
          <a:xfrm>
            <a:off x="631957" y="4677141"/>
            <a:ext cx="105156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6" name="Google Shape;546;p102"/>
          <p:cNvSpPr txBox="1"/>
          <p:nvPr>
            <p:ph type="sldNum" idx="12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 sz="1300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buNone/>
              <a:defRPr sz="1300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buNone/>
              <a:defRPr sz="1300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buNone/>
              <a:defRPr sz="1300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buNone/>
              <a:defRPr sz="1300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buNone/>
              <a:defRPr sz="1300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buNone/>
              <a:defRPr sz="1300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buNone/>
              <a:defRPr sz="1300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buNone/>
              <a:defRPr sz="1300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Point Slide White">
  <p:cSld name="2 Point Slide White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03"/>
          <p:cNvSpPr/>
          <p:nvPr/>
        </p:nvSpPr>
        <p:spPr>
          <a:xfrm>
            <a:off x="320800" y="660567"/>
            <a:ext cx="11417100" cy="120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49" name="Google Shape;549;p103"/>
          <p:cNvSpPr/>
          <p:nvPr/>
        </p:nvSpPr>
        <p:spPr>
          <a:xfrm>
            <a:off x="1610433" y="2115967"/>
            <a:ext cx="4307100" cy="4279200"/>
          </a:xfrm>
          <a:prstGeom prst="roundRect">
            <a:avLst>
              <a:gd name="adj" fmla="val 2041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550" name="Google Shape;550;p103"/>
          <p:cNvSpPr/>
          <p:nvPr/>
        </p:nvSpPr>
        <p:spPr>
          <a:xfrm>
            <a:off x="6274333" y="2116033"/>
            <a:ext cx="4307100" cy="4279200"/>
          </a:xfrm>
          <a:prstGeom prst="roundRect">
            <a:avLst>
              <a:gd name="adj" fmla="val 2251"/>
            </a:avLst>
          </a:prstGeom>
          <a:gradFill>
            <a:gsLst>
              <a:gs pos="0">
                <a:srgbClr val="FF2424">
                  <a:alpha val="80784"/>
                </a:srgbClr>
              </a:gs>
              <a:gs pos="63680">
                <a:srgbClr val="81153F">
                  <a:alpha val="80784"/>
                </a:srgbClr>
              </a:gs>
              <a:gs pos="100000">
                <a:srgbClr val="030659">
                  <a:alpha val="80784"/>
                </a:srgbClr>
              </a:gs>
            </a:gsLst>
            <a:lin ang="3576288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551" name="Google Shape;551;p103"/>
          <p:cNvSpPr txBox="1"/>
          <p:nvPr>
            <p:ph type="subTitle" idx="1"/>
          </p:nvPr>
        </p:nvSpPr>
        <p:spPr>
          <a:xfrm>
            <a:off x="2060217" y="2620767"/>
            <a:ext cx="34077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75" tIns="19075" rIns="19075" bIns="19075" anchor="t" anchorCtr="0">
            <a:noAutofit/>
          </a:bodyPr>
          <a:lstStyle>
            <a:lvl1pPr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 b="1">
                <a:solidFill>
                  <a:srgbClr val="FFFFFF"/>
                </a:solidFill>
              </a:defRPr>
            </a:lvl1pPr>
            <a:lvl2pPr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 b="1"/>
            </a:lvl2pPr>
            <a:lvl3pPr lvl="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 b="1"/>
            </a:lvl3pPr>
            <a:lvl4pPr lvl="3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 b="1"/>
            </a:lvl4pPr>
            <a:lvl5pPr lvl="4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 b="1"/>
            </a:lvl5pPr>
            <a:lvl6pPr lvl="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 b="1"/>
            </a:lvl6pPr>
            <a:lvl7pPr lvl="6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 b="1"/>
            </a:lvl7pPr>
            <a:lvl8pPr lvl="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 b="1"/>
            </a:lvl8pPr>
            <a:lvl9pPr lvl="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 b="1"/>
            </a:lvl9pPr>
          </a:lstStyle>
          <a:p/>
        </p:txBody>
      </p:sp>
      <p:sp>
        <p:nvSpPr>
          <p:cNvPr id="552" name="Google Shape;552;p103"/>
          <p:cNvSpPr txBox="1"/>
          <p:nvPr>
            <p:ph type="body" idx="2"/>
          </p:nvPr>
        </p:nvSpPr>
        <p:spPr>
          <a:xfrm>
            <a:off x="1937851" y="3238067"/>
            <a:ext cx="3652500" cy="26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75" tIns="19075" rIns="19075" bIns="19075" anchor="t" anchorCtr="0">
            <a:noAutofit/>
          </a:bodyPr>
          <a:lstStyle>
            <a:lvl1pPr marL="457200" lvl="0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•"/>
              <a:defRPr sz="1300">
                <a:solidFill>
                  <a:srgbClr val="FFFFFF"/>
                </a:solidFill>
              </a:defRPr>
            </a:lvl1pPr>
            <a:lvl2pPr marL="914400" lvl="1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•"/>
              <a:defRPr sz="1300">
                <a:solidFill>
                  <a:srgbClr val="FFFFFF"/>
                </a:solidFill>
              </a:defRPr>
            </a:lvl2pPr>
            <a:lvl3pPr marL="1371600" lvl="2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•"/>
              <a:defRPr sz="1300">
                <a:solidFill>
                  <a:srgbClr val="FFFFFF"/>
                </a:solidFill>
              </a:defRPr>
            </a:lvl3pPr>
            <a:lvl4pPr marL="1828800" lvl="3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•"/>
              <a:defRPr sz="1300">
                <a:solidFill>
                  <a:srgbClr val="FFFFFF"/>
                </a:solidFill>
              </a:defRPr>
            </a:lvl4pPr>
            <a:lvl5pPr marL="2286000" lvl="4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•"/>
              <a:defRPr sz="1300">
                <a:solidFill>
                  <a:srgbClr val="FFFFFF"/>
                </a:solidFill>
              </a:defRPr>
            </a:lvl5pPr>
            <a:lvl6pPr marL="2743200" lvl="5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•"/>
              <a:defRPr sz="1300">
                <a:solidFill>
                  <a:srgbClr val="FFFFFF"/>
                </a:solidFill>
              </a:defRPr>
            </a:lvl6pPr>
            <a:lvl7pPr marL="3200400" lvl="6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•"/>
              <a:defRPr sz="1300">
                <a:solidFill>
                  <a:srgbClr val="FFFFFF"/>
                </a:solidFill>
              </a:defRPr>
            </a:lvl7pPr>
            <a:lvl8pPr marL="3657600" lvl="7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•"/>
              <a:defRPr sz="1300">
                <a:solidFill>
                  <a:srgbClr val="FFFFFF"/>
                </a:solidFill>
              </a:defRPr>
            </a:lvl8pPr>
            <a:lvl9pPr marL="4114800" lvl="8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•"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53" name="Google Shape;553;p103"/>
          <p:cNvSpPr txBox="1"/>
          <p:nvPr>
            <p:ph type="subTitle" idx="3"/>
          </p:nvPr>
        </p:nvSpPr>
        <p:spPr>
          <a:xfrm>
            <a:off x="6724084" y="2620767"/>
            <a:ext cx="34077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75" tIns="19075" rIns="19075" bIns="19075" anchor="t" anchorCtr="0">
            <a:noAutofit/>
          </a:bodyPr>
          <a:lstStyle>
            <a:lvl1pPr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 b="1">
                <a:solidFill>
                  <a:srgbClr val="FFFFFF"/>
                </a:solidFill>
              </a:defRPr>
            </a:lvl1pPr>
            <a:lvl2pPr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 b="1"/>
            </a:lvl2pPr>
            <a:lvl3pPr lvl="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 b="1"/>
            </a:lvl3pPr>
            <a:lvl4pPr lvl="3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 b="1"/>
            </a:lvl4pPr>
            <a:lvl5pPr lvl="4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 b="1"/>
            </a:lvl5pPr>
            <a:lvl6pPr lvl="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 b="1"/>
            </a:lvl6pPr>
            <a:lvl7pPr lvl="6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 b="1"/>
            </a:lvl7pPr>
            <a:lvl8pPr lvl="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 b="1"/>
            </a:lvl8pPr>
            <a:lvl9pPr lvl="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 b="1"/>
            </a:lvl9pPr>
          </a:lstStyle>
          <a:p/>
        </p:txBody>
      </p:sp>
      <p:sp>
        <p:nvSpPr>
          <p:cNvPr id="554" name="Google Shape;554;p103"/>
          <p:cNvSpPr txBox="1"/>
          <p:nvPr>
            <p:ph type="title"/>
          </p:nvPr>
        </p:nvSpPr>
        <p:spPr>
          <a:xfrm>
            <a:off x="1015200" y="936967"/>
            <a:ext cx="101616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55" name="Google Shape;555;p103"/>
          <p:cNvSpPr txBox="1"/>
          <p:nvPr>
            <p:ph type="body" idx="4"/>
          </p:nvPr>
        </p:nvSpPr>
        <p:spPr>
          <a:xfrm>
            <a:off x="783200" y="1656167"/>
            <a:ext cx="106257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1pPr>
            <a:lvl2pPr marL="914400" lvl="1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2pPr>
            <a:lvl3pPr marL="1371600" lvl="2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3pPr>
            <a:lvl4pPr marL="1828800" lvl="3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4pPr>
            <a:lvl5pPr marL="2286000" lvl="4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5pPr>
            <a:lvl6pPr marL="2743200" lvl="5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6pPr>
            <a:lvl7pPr marL="3200400" lvl="6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7pPr>
            <a:lvl8pPr marL="3657600" lvl="7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8pPr>
            <a:lvl9pPr marL="4114800" lvl="8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9pPr>
          </a:lstStyle>
          <a:p/>
        </p:txBody>
      </p:sp>
      <p:sp>
        <p:nvSpPr>
          <p:cNvPr id="556" name="Google Shape;556;p103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57" name="Google Shape;557;p103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558" name="Google Shape;558;p103"/>
          <p:cNvSpPr/>
          <p:nvPr/>
        </p:nvSpPr>
        <p:spPr>
          <a:xfrm>
            <a:off x="10247587" y="259826"/>
            <a:ext cx="1622700" cy="95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59" name="Google Shape;559;p103"/>
          <p:cNvSpPr txBox="1"/>
          <p:nvPr>
            <p:ph type="body" idx="5"/>
          </p:nvPr>
        </p:nvSpPr>
        <p:spPr>
          <a:xfrm>
            <a:off x="6812400" y="317967"/>
            <a:ext cx="4925700" cy="1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oint Slide White">
  <p:cSld name="4 Point Slide White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4"/>
          <p:cNvSpPr/>
          <p:nvPr/>
        </p:nvSpPr>
        <p:spPr>
          <a:xfrm>
            <a:off x="320800" y="660567"/>
            <a:ext cx="11417100" cy="120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62" name="Google Shape;562;p104"/>
          <p:cNvSpPr/>
          <p:nvPr/>
        </p:nvSpPr>
        <p:spPr>
          <a:xfrm>
            <a:off x="8961884" y="2353557"/>
            <a:ext cx="2318700" cy="4106700"/>
          </a:xfrm>
          <a:prstGeom prst="roundRect">
            <a:avLst>
              <a:gd name="adj" fmla="val 4109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563" name="Google Shape;563;p104"/>
          <p:cNvSpPr/>
          <p:nvPr/>
        </p:nvSpPr>
        <p:spPr>
          <a:xfrm>
            <a:off x="6278356" y="2353557"/>
            <a:ext cx="2318700" cy="4106700"/>
          </a:xfrm>
          <a:prstGeom prst="roundRect">
            <a:avLst>
              <a:gd name="adj" fmla="val 4109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564" name="Google Shape;564;p104"/>
          <p:cNvSpPr/>
          <p:nvPr/>
        </p:nvSpPr>
        <p:spPr>
          <a:xfrm>
            <a:off x="3594828" y="2353557"/>
            <a:ext cx="2318700" cy="4106700"/>
          </a:xfrm>
          <a:prstGeom prst="roundRect">
            <a:avLst>
              <a:gd name="adj" fmla="val 4109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565" name="Google Shape;565;p104"/>
          <p:cNvSpPr/>
          <p:nvPr/>
        </p:nvSpPr>
        <p:spPr>
          <a:xfrm>
            <a:off x="911300" y="2353557"/>
            <a:ext cx="2318700" cy="4106700"/>
          </a:xfrm>
          <a:prstGeom prst="roundRect">
            <a:avLst>
              <a:gd name="adj" fmla="val 4109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566" name="Google Shape;566;p104"/>
          <p:cNvSpPr txBox="1"/>
          <p:nvPr>
            <p:ph type="title"/>
          </p:nvPr>
        </p:nvSpPr>
        <p:spPr>
          <a:xfrm>
            <a:off x="1015200" y="936967"/>
            <a:ext cx="101616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67" name="Google Shape;567;p104"/>
          <p:cNvSpPr txBox="1"/>
          <p:nvPr>
            <p:ph type="body" idx="1"/>
          </p:nvPr>
        </p:nvSpPr>
        <p:spPr>
          <a:xfrm>
            <a:off x="783200" y="1656167"/>
            <a:ext cx="106257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1pPr>
            <a:lvl2pPr marL="914400" lvl="1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2pPr>
            <a:lvl3pPr marL="1371600" lvl="2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3pPr>
            <a:lvl4pPr marL="1828800" lvl="3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4pPr>
            <a:lvl5pPr marL="2286000" lvl="4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5pPr>
            <a:lvl6pPr marL="2743200" lvl="5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6pPr>
            <a:lvl7pPr marL="3200400" lvl="6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7pPr>
            <a:lvl8pPr marL="3657600" lvl="7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8pPr>
            <a:lvl9pPr marL="4114800" lvl="8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9pPr>
          </a:lstStyle>
          <a:p/>
        </p:txBody>
      </p:sp>
      <p:sp>
        <p:nvSpPr>
          <p:cNvPr id="568" name="Google Shape;568;p104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69" name="Google Shape;569;p104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570" name="Google Shape;570;p104"/>
          <p:cNvSpPr/>
          <p:nvPr/>
        </p:nvSpPr>
        <p:spPr>
          <a:xfrm>
            <a:off x="10247587" y="259826"/>
            <a:ext cx="1622700" cy="95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71" name="Google Shape;571;p104"/>
          <p:cNvSpPr txBox="1"/>
          <p:nvPr>
            <p:ph type="body" idx="2"/>
          </p:nvPr>
        </p:nvSpPr>
        <p:spPr>
          <a:xfrm>
            <a:off x="6812400" y="317967"/>
            <a:ext cx="4925700" cy="1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oint Slide White 1">
  <p:cSld name="4 Point Slide White 1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05"/>
          <p:cNvSpPr/>
          <p:nvPr/>
        </p:nvSpPr>
        <p:spPr>
          <a:xfrm>
            <a:off x="320800" y="660567"/>
            <a:ext cx="11417100" cy="120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74" name="Google Shape;574;p105"/>
          <p:cNvSpPr/>
          <p:nvPr/>
        </p:nvSpPr>
        <p:spPr>
          <a:xfrm>
            <a:off x="1562917" y="4436884"/>
            <a:ext cx="4386300" cy="1957500"/>
          </a:xfrm>
          <a:prstGeom prst="roundRect">
            <a:avLst>
              <a:gd name="adj" fmla="val 4853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575" name="Google Shape;575;p105"/>
          <p:cNvSpPr/>
          <p:nvPr/>
        </p:nvSpPr>
        <p:spPr>
          <a:xfrm>
            <a:off x="6242651" y="4436917"/>
            <a:ext cx="4386300" cy="1957500"/>
          </a:xfrm>
          <a:prstGeom prst="roundRect">
            <a:avLst>
              <a:gd name="adj" fmla="val 4853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576" name="Google Shape;576;p105"/>
          <p:cNvSpPr/>
          <p:nvPr/>
        </p:nvSpPr>
        <p:spPr>
          <a:xfrm>
            <a:off x="6242651" y="2228817"/>
            <a:ext cx="4386300" cy="1957500"/>
          </a:xfrm>
          <a:prstGeom prst="roundRect">
            <a:avLst>
              <a:gd name="adj" fmla="val 4853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577" name="Google Shape;577;p105"/>
          <p:cNvSpPr/>
          <p:nvPr/>
        </p:nvSpPr>
        <p:spPr>
          <a:xfrm>
            <a:off x="1562917" y="2228833"/>
            <a:ext cx="4386300" cy="1957500"/>
          </a:xfrm>
          <a:prstGeom prst="roundRect">
            <a:avLst>
              <a:gd name="adj" fmla="val 4853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578" name="Google Shape;578;p105"/>
          <p:cNvSpPr txBox="1"/>
          <p:nvPr>
            <p:ph type="body" idx="1"/>
          </p:nvPr>
        </p:nvSpPr>
        <p:spPr>
          <a:xfrm>
            <a:off x="783200" y="1656167"/>
            <a:ext cx="106257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1pPr>
            <a:lvl2pPr marL="914400" lvl="1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2pPr>
            <a:lvl3pPr marL="1371600" lvl="2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3pPr>
            <a:lvl4pPr marL="1828800" lvl="3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4pPr>
            <a:lvl5pPr marL="2286000" lvl="4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5pPr>
            <a:lvl6pPr marL="2743200" lvl="5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6pPr>
            <a:lvl7pPr marL="3200400" lvl="6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7pPr>
            <a:lvl8pPr marL="3657600" lvl="7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8pPr>
            <a:lvl9pPr marL="4114800" lvl="8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9pPr>
          </a:lstStyle>
          <a:p/>
        </p:txBody>
      </p:sp>
      <p:sp>
        <p:nvSpPr>
          <p:cNvPr id="579" name="Google Shape;579;p105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80" name="Google Shape;580;p105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581" name="Google Shape;581;p105"/>
          <p:cNvSpPr/>
          <p:nvPr/>
        </p:nvSpPr>
        <p:spPr>
          <a:xfrm>
            <a:off x="10247587" y="259826"/>
            <a:ext cx="1622700" cy="95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82" name="Google Shape;582;p105"/>
          <p:cNvSpPr txBox="1"/>
          <p:nvPr>
            <p:ph type="title"/>
          </p:nvPr>
        </p:nvSpPr>
        <p:spPr>
          <a:xfrm>
            <a:off x="1015200" y="936967"/>
            <a:ext cx="101616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83" name="Google Shape;583;p105"/>
          <p:cNvSpPr txBox="1"/>
          <p:nvPr>
            <p:ph type="body" idx="2"/>
          </p:nvPr>
        </p:nvSpPr>
        <p:spPr>
          <a:xfrm>
            <a:off x="6812400" y="317967"/>
            <a:ext cx="4925700" cy="1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Point Slide White">
  <p:cSld name="5 Point Slide White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06"/>
          <p:cNvSpPr/>
          <p:nvPr/>
        </p:nvSpPr>
        <p:spPr>
          <a:xfrm>
            <a:off x="320800" y="660567"/>
            <a:ext cx="11417100" cy="120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86" name="Google Shape;586;p106"/>
          <p:cNvSpPr/>
          <p:nvPr/>
        </p:nvSpPr>
        <p:spPr>
          <a:xfrm>
            <a:off x="460848" y="2275568"/>
            <a:ext cx="1977600" cy="4257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587" name="Google Shape;587;p106"/>
          <p:cNvSpPr/>
          <p:nvPr/>
        </p:nvSpPr>
        <p:spPr>
          <a:xfrm>
            <a:off x="2783975" y="2275568"/>
            <a:ext cx="1977600" cy="4257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588" name="Google Shape;588;p106"/>
          <p:cNvSpPr/>
          <p:nvPr/>
        </p:nvSpPr>
        <p:spPr>
          <a:xfrm>
            <a:off x="5107100" y="2275568"/>
            <a:ext cx="1977600" cy="4257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589" name="Google Shape;589;p106"/>
          <p:cNvSpPr/>
          <p:nvPr/>
        </p:nvSpPr>
        <p:spPr>
          <a:xfrm>
            <a:off x="7430225" y="2275568"/>
            <a:ext cx="1977600" cy="4257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590" name="Google Shape;590;p106"/>
          <p:cNvSpPr/>
          <p:nvPr/>
        </p:nvSpPr>
        <p:spPr>
          <a:xfrm>
            <a:off x="9753352" y="2275568"/>
            <a:ext cx="1977600" cy="4257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591" name="Google Shape;591;p106"/>
          <p:cNvSpPr txBox="1"/>
          <p:nvPr>
            <p:ph type="body" idx="1"/>
          </p:nvPr>
        </p:nvSpPr>
        <p:spPr>
          <a:xfrm>
            <a:off x="783200" y="1656167"/>
            <a:ext cx="106257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1pPr>
            <a:lvl2pPr marL="914400" lvl="1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2pPr>
            <a:lvl3pPr marL="1371600" lvl="2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3pPr>
            <a:lvl4pPr marL="1828800" lvl="3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4pPr>
            <a:lvl5pPr marL="2286000" lvl="4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5pPr>
            <a:lvl6pPr marL="2743200" lvl="5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6pPr>
            <a:lvl7pPr marL="3200400" lvl="6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7pPr>
            <a:lvl8pPr marL="3657600" lvl="7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8pPr>
            <a:lvl9pPr marL="4114800" lvl="8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9pPr>
          </a:lstStyle>
          <a:p/>
        </p:txBody>
      </p:sp>
      <p:sp>
        <p:nvSpPr>
          <p:cNvPr id="592" name="Google Shape;592;p106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93" name="Google Shape;593;p106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594" name="Google Shape;594;p106"/>
          <p:cNvSpPr/>
          <p:nvPr/>
        </p:nvSpPr>
        <p:spPr>
          <a:xfrm>
            <a:off x="10247587" y="259826"/>
            <a:ext cx="1622700" cy="95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95" name="Google Shape;595;p106"/>
          <p:cNvSpPr txBox="1"/>
          <p:nvPr>
            <p:ph type="title"/>
          </p:nvPr>
        </p:nvSpPr>
        <p:spPr>
          <a:xfrm>
            <a:off x="1015200" y="936967"/>
            <a:ext cx="101616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96" name="Google Shape;596;p106"/>
          <p:cNvSpPr txBox="1"/>
          <p:nvPr>
            <p:ph type="body" idx="2"/>
          </p:nvPr>
        </p:nvSpPr>
        <p:spPr>
          <a:xfrm>
            <a:off x="6812400" y="317967"/>
            <a:ext cx="4925700" cy="1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Point Slide White">
  <p:cSld name="6 Point Slide White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07"/>
          <p:cNvSpPr/>
          <p:nvPr/>
        </p:nvSpPr>
        <p:spPr>
          <a:xfrm>
            <a:off x="320800" y="660567"/>
            <a:ext cx="11417100" cy="120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99" name="Google Shape;599;p107"/>
          <p:cNvSpPr/>
          <p:nvPr/>
        </p:nvSpPr>
        <p:spPr>
          <a:xfrm>
            <a:off x="681035" y="4426763"/>
            <a:ext cx="3233700" cy="19071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600" name="Google Shape;600;p107"/>
          <p:cNvSpPr/>
          <p:nvPr/>
        </p:nvSpPr>
        <p:spPr>
          <a:xfrm>
            <a:off x="8137651" y="2162396"/>
            <a:ext cx="3233700" cy="19071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601" name="Google Shape;601;p107"/>
          <p:cNvSpPr/>
          <p:nvPr/>
        </p:nvSpPr>
        <p:spPr>
          <a:xfrm>
            <a:off x="4424317" y="2162396"/>
            <a:ext cx="3233700" cy="19071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602" name="Google Shape;602;p107"/>
          <p:cNvSpPr/>
          <p:nvPr/>
        </p:nvSpPr>
        <p:spPr>
          <a:xfrm>
            <a:off x="681101" y="2162396"/>
            <a:ext cx="3233700" cy="1907100"/>
          </a:xfrm>
          <a:prstGeom prst="roundRect">
            <a:avLst>
              <a:gd name="adj" fmla="val 538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603" name="Google Shape;603;p107"/>
          <p:cNvSpPr/>
          <p:nvPr/>
        </p:nvSpPr>
        <p:spPr>
          <a:xfrm>
            <a:off x="8137635" y="4426763"/>
            <a:ext cx="3233700" cy="19071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604" name="Google Shape;604;p107"/>
          <p:cNvSpPr/>
          <p:nvPr/>
        </p:nvSpPr>
        <p:spPr>
          <a:xfrm>
            <a:off x="4479201" y="4426763"/>
            <a:ext cx="3233700" cy="19071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605" name="Google Shape;605;p107"/>
          <p:cNvSpPr txBox="1"/>
          <p:nvPr>
            <p:ph type="body" idx="1"/>
          </p:nvPr>
        </p:nvSpPr>
        <p:spPr>
          <a:xfrm>
            <a:off x="783200" y="1656167"/>
            <a:ext cx="106257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1pPr>
            <a:lvl2pPr marL="914400" lvl="1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2pPr>
            <a:lvl3pPr marL="1371600" lvl="2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3pPr>
            <a:lvl4pPr marL="1828800" lvl="3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4pPr>
            <a:lvl5pPr marL="2286000" lvl="4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5pPr>
            <a:lvl6pPr marL="2743200" lvl="5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6pPr>
            <a:lvl7pPr marL="3200400" lvl="6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7pPr>
            <a:lvl8pPr marL="3657600" lvl="7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8pPr>
            <a:lvl9pPr marL="4114800" lvl="8" indent="-298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9pPr>
          </a:lstStyle>
          <a:p/>
        </p:txBody>
      </p:sp>
      <p:sp>
        <p:nvSpPr>
          <p:cNvPr id="606" name="Google Shape;606;p107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07" name="Google Shape;607;p107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608" name="Google Shape;608;p107"/>
          <p:cNvSpPr/>
          <p:nvPr/>
        </p:nvSpPr>
        <p:spPr>
          <a:xfrm>
            <a:off x="10247587" y="259826"/>
            <a:ext cx="1622700" cy="95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09" name="Google Shape;609;p107"/>
          <p:cNvSpPr txBox="1"/>
          <p:nvPr>
            <p:ph type="title"/>
          </p:nvPr>
        </p:nvSpPr>
        <p:spPr>
          <a:xfrm>
            <a:off x="1015200" y="936967"/>
            <a:ext cx="101616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10" name="Google Shape;610;p107"/>
          <p:cNvSpPr txBox="1"/>
          <p:nvPr>
            <p:ph type="body" idx="2"/>
          </p:nvPr>
        </p:nvSpPr>
        <p:spPr>
          <a:xfrm>
            <a:off x="6812400" y="317967"/>
            <a:ext cx="4925700" cy="1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8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108"/>
          <p:cNvSpPr txBox="1"/>
          <p:nvPr>
            <p:ph type="ctrTitle"/>
          </p:nvPr>
        </p:nvSpPr>
        <p:spPr>
          <a:xfrm>
            <a:off x="1476000" y="1042033"/>
            <a:ext cx="92400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  <a:defRPr sz="33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7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7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7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7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7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7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7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7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3" name="Google Shape;613;p108"/>
          <p:cNvSpPr txBox="1"/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/>
        </p:txBody>
      </p:sp>
      <p:sp>
        <p:nvSpPr>
          <p:cNvPr id="614" name="Google Shape;614;p108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6" Type="http://schemas.openxmlformats.org/officeDocument/2006/relationships/theme" Target="../theme/theme2.xml"/><Relationship Id="rId15" Type="http://schemas.openxmlformats.org/officeDocument/2006/relationships/image" Target="../media/image4.png"/><Relationship Id="rId14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3" Type="http://schemas.openxmlformats.org/officeDocument/2006/relationships/theme" Target="../theme/theme3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0" Type="http://schemas.openxmlformats.org/officeDocument/2006/relationships/theme" Target="../theme/theme4.xml"/><Relationship Id="rId1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0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5.xml"/><Relationship Id="rId11" Type="http://schemas.openxmlformats.org/officeDocument/2006/relationships/theme" Target="../theme/theme5.xml"/><Relationship Id="rId10" Type="http://schemas.openxmlformats.org/officeDocument/2006/relationships/slideLayout" Target="../slideLayouts/slideLayout53.xml"/><Relationship Id="rId1" Type="http://schemas.openxmlformats.org/officeDocument/2006/relationships/slideLayout" Target="../slideLayouts/slideLayout44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0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2" Type="http://schemas.openxmlformats.org/officeDocument/2006/relationships/theme" Target="../theme/theme6.xml"/><Relationship Id="rId11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3.xml"/><Relationship Id="rId1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6.xml"/><Relationship Id="rId12" Type="http://schemas.openxmlformats.org/officeDocument/2006/relationships/theme" Target="../theme/theme7.xml"/><Relationship Id="rId11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4.xml"/><Relationship Id="rId1" Type="http://schemas.openxmlformats.org/officeDocument/2006/relationships/slideLayout" Target="../slideLayouts/slideLayout65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9.xml"/><Relationship Id="rId3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7.xml"/><Relationship Id="rId16" Type="http://schemas.openxmlformats.org/officeDocument/2006/relationships/theme" Target="../theme/theme8.xml"/><Relationship Id="rId15" Type="http://schemas.openxmlformats.org/officeDocument/2006/relationships/image" Target="../media/image4.png"/><Relationship Id="rId14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5.xml"/><Relationship Id="rId1" Type="http://schemas.openxmlformats.org/officeDocument/2006/relationships/slideLayout" Target="../slideLayouts/slideLayout76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8.xml"/><Relationship Id="rId8" Type="http://schemas.openxmlformats.org/officeDocument/2006/relationships/slideLayout" Target="../slideLayouts/slideLayout97.xml"/><Relationship Id="rId7" Type="http://schemas.openxmlformats.org/officeDocument/2006/relationships/slideLayout" Target="../slideLayouts/slideLayout96.xml"/><Relationship Id="rId6" Type="http://schemas.openxmlformats.org/officeDocument/2006/relationships/slideLayout" Target="../slideLayouts/slideLayout95.xml"/><Relationship Id="rId5" Type="http://schemas.openxmlformats.org/officeDocument/2006/relationships/slideLayout" Target="../slideLayouts/slideLayout94.xml"/><Relationship Id="rId4" Type="http://schemas.openxmlformats.org/officeDocument/2006/relationships/slideLayout" Target="../slideLayouts/slideLayout93.xml"/><Relationship Id="rId3" Type="http://schemas.openxmlformats.org/officeDocument/2006/relationships/slideLayout" Target="../slideLayouts/slideLayout92.xml"/><Relationship Id="rId2" Type="http://schemas.openxmlformats.org/officeDocument/2006/relationships/slideLayout" Target="../slideLayouts/slideLayout91.xml"/><Relationship Id="rId13" Type="http://schemas.openxmlformats.org/officeDocument/2006/relationships/theme" Target="../theme/theme9.xml"/><Relationship Id="rId12" Type="http://schemas.openxmlformats.org/officeDocument/2006/relationships/image" Target="../media/image4.png"/><Relationship Id="rId11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99.xml"/><Relationship Id="rId1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565100" y="530667"/>
            <a:ext cx="11262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 panose="02000000000000000000"/>
              <a:buNone/>
              <a:defRPr sz="20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 panose="02000000000000000000"/>
              <a:buChar char="●"/>
              <a:defRPr sz="18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○"/>
              <a:defRPr sz="1865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■"/>
              <a:defRPr sz="1865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●"/>
              <a:defRPr sz="1865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○"/>
              <a:defRPr sz="1865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■"/>
              <a:defRPr sz="1865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●"/>
              <a:defRPr sz="1865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○"/>
              <a:defRPr sz="1865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 panose="02000000000000000000"/>
              <a:buChar char="■"/>
              <a:defRPr sz="1865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F"/>
        </a:solidFill>
        <a:effectLst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body" idx="1"/>
          </p:nvPr>
        </p:nvSpPr>
        <p:spPr>
          <a:xfrm>
            <a:off x="844551" y="1574800"/>
            <a:ext cx="10502800" cy="4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5" name="Google Shape;55;p11"/>
          <p:cNvSpPr txBox="1"/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56" name="Google Shape;56;p11" descr="A picture containing text, clock, clipart&#10;&#10;Description automatically generated"/>
          <p:cNvPicPr preferRelativeResize="0"/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393359" y="261724"/>
            <a:ext cx="1597651" cy="23254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8" name="Google Shape;158;p26"/>
          <p:cNvSpPr txBox="1"/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/>
              <a:buChar char="•"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/>
              <a:buChar char="•"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/>
              <a:buChar char="•"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/>
              <a:buChar char="•"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/>
              <a:buChar char="•"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/>
              <a:buChar char="•"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59" name="Google Shape;159;p26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160" name="Google Shape;160;p26"/>
          <p:cNvPicPr preferRelativeResize="0"/>
          <p:nvPr/>
        </p:nvPicPr>
        <p:blipFill rotWithShape="1">
          <a:blip r:embed="rId12"/>
          <a:srcRect/>
          <a:stretch>
            <a:fillRect/>
          </a:stretch>
        </p:blipFill>
        <p:spPr>
          <a:xfrm>
            <a:off x="11764700" y="6430280"/>
            <a:ext cx="355475" cy="3554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type="title"/>
          </p:nvPr>
        </p:nvSpPr>
        <p:spPr>
          <a:xfrm>
            <a:off x="565100" y="530667"/>
            <a:ext cx="11262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 panose="02000000000000000000"/>
              <a:buNone/>
              <a:defRPr sz="20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33" name="Google Shape;233;p38"/>
          <p:cNvSpPr txBox="1"/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●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 panose="02000000000000000000"/>
              <a:buChar char="○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 panose="02000000000000000000"/>
              <a:buChar char="■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 panose="02000000000000000000"/>
              <a:buChar char="●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 panose="02000000000000000000"/>
              <a:buChar char="○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 panose="02000000000000000000"/>
              <a:buChar char="■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 panose="02000000000000000000"/>
              <a:buChar char="●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 panose="02000000000000000000"/>
              <a:buChar char="○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oboto" panose="02000000000000000000"/>
              <a:buChar char="■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234" name="Google Shape;234;p38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8"/>
          <p:cNvSpPr txBox="1"/>
          <p:nvPr>
            <p:ph type="title"/>
          </p:nvPr>
        </p:nvSpPr>
        <p:spPr>
          <a:xfrm>
            <a:off x="565100" y="530667"/>
            <a:ext cx="11262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oboto" panose="02000000000000000000"/>
              <a:buNone/>
              <a:defRPr sz="27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7" name="Google Shape;277;p48"/>
          <p:cNvSpPr txBox="1"/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 panose="02000000000000000000"/>
              <a:buChar char="●"/>
              <a:defRPr sz="24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○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■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●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○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■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●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○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Roboto" panose="02000000000000000000"/>
              <a:buChar char="■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278" name="Google Shape;278;p48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5" name="Google Shape;325;p59"/>
          <p:cNvSpPr txBox="1"/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6" name="Google Shape;326;p59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70" name="Google Shape;370;p71"/>
          <p:cNvSpPr txBox="1"/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 panose="020B0604020202020204"/>
              <a:buChar char="●"/>
              <a:defRPr sz="2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 panose="020B0604020202020204"/>
              <a:buChar char="○"/>
              <a:defRPr sz="19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 panose="020B0604020202020204"/>
              <a:buChar char="■"/>
              <a:defRPr sz="19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 panose="020B0604020202020204"/>
              <a:buChar char="●"/>
              <a:defRPr sz="19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 panose="020B0604020202020204"/>
              <a:buChar char="○"/>
              <a:defRPr sz="19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 panose="020B0604020202020204"/>
              <a:buChar char="■"/>
              <a:defRPr sz="19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 panose="020B0604020202020204"/>
              <a:buChar char="●"/>
              <a:defRPr sz="19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 panose="020B0604020202020204"/>
              <a:buChar char="○"/>
              <a:defRPr sz="19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 panose="020B0604020202020204"/>
              <a:buChar char="■"/>
              <a:defRPr sz="19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71" name="Google Shape;371;p71"/>
          <p:cNvSpPr txBox="1"/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F"/>
        </a:solidFill>
        <a:effectLst/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83"/>
          <p:cNvSpPr txBox="1"/>
          <p:nvPr>
            <p:ph type="body" idx="1"/>
          </p:nvPr>
        </p:nvSpPr>
        <p:spPr>
          <a:xfrm>
            <a:off x="844551" y="1574800"/>
            <a:ext cx="10502700" cy="46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15" name="Google Shape;415;p83"/>
          <p:cNvSpPr txBox="1"/>
          <p:nvPr>
            <p:ph type="sldNum" idx="12"/>
          </p:nvPr>
        </p:nvSpPr>
        <p:spPr>
          <a:xfrm>
            <a:off x="11409045" y="633313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416" name="Google Shape;416;p83" descr="A picture containing text, clock, clipart&#10;&#10;Description automatically generated"/>
          <p:cNvPicPr preferRelativeResize="0"/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393359" y="261724"/>
            <a:ext cx="1597651" cy="23254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98"/>
          <p:cNvSpPr txBox="1"/>
          <p:nvPr>
            <p:ph type="body" idx="1"/>
          </p:nvPr>
        </p:nvSpPr>
        <p:spPr>
          <a:xfrm>
            <a:off x="844551" y="1574800"/>
            <a:ext cx="10502700" cy="46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75" tIns="19075" rIns="19075" bIns="19075" anchor="ctr" anchorCtr="0">
            <a:noAutofit/>
          </a:bodyPr>
          <a:lstStyle>
            <a:lvl1pPr marL="457200" marR="0" lvl="0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18" name="Google Shape;518;p98"/>
          <p:cNvSpPr txBox="1"/>
          <p:nvPr>
            <p:ph type="sldNum" idx="12"/>
          </p:nvPr>
        </p:nvSpPr>
        <p:spPr>
          <a:xfrm>
            <a:off x="11409045" y="633313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519" name="Google Shape;519;p98" descr="A picture containing text, clock, clipart&#10;&#10;Description automatically generated"/>
          <p:cNvPicPr preferRelativeResize="0"/>
          <p:nvPr/>
        </p:nvPicPr>
        <p:blipFill rotWithShape="1">
          <a:blip r:embed="rId12"/>
          <a:srcRect/>
          <a:stretch>
            <a:fillRect/>
          </a:stretch>
        </p:blipFill>
        <p:spPr>
          <a:xfrm>
            <a:off x="393359" y="261724"/>
            <a:ext cx="1597651" cy="23254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slideLayout" Target="../slideLayouts/slideLayout79.xml"/><Relationship Id="rId7" Type="http://schemas.openxmlformats.org/officeDocument/2006/relationships/image" Target="../media/image36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GIF"/><Relationship Id="rId1" Type="http://schemas.openxmlformats.org/officeDocument/2006/relationships/hyperlink" Target="https://internal.shub.us/logistics/dashboard" TargetMode="Externa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31.GIF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31.GIF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5.png"/><Relationship Id="rId1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6.png"/><Relationship Id="rId1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7.png"/><Relationship Id="rId1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5.xml"/><Relationship Id="rId2" Type="http://schemas.openxmlformats.org/officeDocument/2006/relationships/image" Target="../media/image3.png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3.xml"/><Relationship Id="rId4" Type="http://schemas.openxmlformats.org/officeDocument/2006/relationships/hyperlink" Target="https://storehub.lightning.force.com/lightning/r/Onboarding_Trainer__c/a0yQ9000001RFSDIA4/view" TargetMode="External"/><Relationship Id="rId3" Type="http://schemas.openxmlformats.org/officeDocument/2006/relationships/image" Target="../media/image52.jpeg"/><Relationship Id="rId2" Type="http://schemas.openxmlformats.org/officeDocument/2006/relationships/hyperlink" Target="http://drive.google.com/file/d/1YrdQpKskF-leaMjgwvLKwb7CUiUAio68/view" TargetMode="External"/><Relationship Id="rId1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3.jpeg"/><Relationship Id="rId1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13.xml"/><Relationship Id="rId4" Type="http://schemas.openxmlformats.org/officeDocument/2006/relationships/hyperlink" Target="https://storehub.lightning.force.com/lightning/r/Merchant_Success__c/a0uQ9000000IuIHIA0/view" TargetMode="External"/><Relationship Id="rId3" Type="http://schemas.openxmlformats.org/officeDocument/2006/relationships/image" Target="../media/image54.jpeg"/><Relationship Id="rId2" Type="http://schemas.openxmlformats.org/officeDocument/2006/relationships/hyperlink" Target="http://drive.google.com/file/d/1ElxjpC2LQKRpZt5D6JqLpB4XfpdtKvzM/view" TargetMode="External"/><Relationship Id="rId1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3.png"/><Relationship Id="rId2" Type="http://schemas.openxmlformats.org/officeDocument/2006/relationships/image" Target="../media/image56.png"/><Relationship Id="rId1" Type="http://schemas.openxmlformats.org/officeDocument/2006/relationships/image" Target="../media/image55.jpe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56.png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3" Type="http://schemas.openxmlformats.org/officeDocument/2006/relationships/image" Target="../media/image34.png"/><Relationship Id="rId2" Type="http://schemas.openxmlformats.org/officeDocument/2006/relationships/image" Target="../media/image61.png"/><Relationship Id="rId1" Type="http://schemas.openxmlformats.org/officeDocument/2006/relationships/image" Target="../media/image31.GIF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4.png"/><Relationship Id="rId1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65.jpeg"/><Relationship Id="rId2" Type="http://schemas.openxmlformats.org/officeDocument/2006/relationships/hyperlink" Target="http://drive.google.com/file/d/1JFbVoGSzYCidML-H8n93n4X8gAUoIPd5/view" TargetMode="External"/><Relationship Id="rId1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8.x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56.png"/><Relationship Id="rId1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6.png"/><Relationship Id="rId1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45.xml"/><Relationship Id="rId6" Type="http://schemas.openxmlformats.org/officeDocument/2006/relationships/image" Target="../media/image9.png"/><Relationship Id="rId5" Type="http://schemas.openxmlformats.org/officeDocument/2006/relationships/slide" Target="slide55.xml"/><Relationship Id="rId4" Type="http://schemas.openxmlformats.org/officeDocument/2006/relationships/image" Target="../media/image8.png"/><Relationship Id="rId3" Type="http://schemas.openxmlformats.org/officeDocument/2006/relationships/slide" Target="slide4.xml"/><Relationship Id="rId2" Type="http://schemas.openxmlformats.org/officeDocument/2006/relationships/image" Target="../media/image3.png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10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54.xml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54.xml"/><Relationship Id="rId4" Type="http://schemas.openxmlformats.org/officeDocument/2006/relationships/image" Target="../media/image74.png"/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3.xml"/><Relationship Id="rId7" Type="http://schemas.openxmlformats.org/officeDocument/2006/relationships/slideLayout" Target="../slideLayouts/slideLayout54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4.xml"/><Relationship Id="rId7" Type="http://schemas.openxmlformats.org/officeDocument/2006/relationships/slideLayout" Target="../slideLayouts/slideLayout5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3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54.xml"/><Relationship Id="rId4" Type="http://schemas.openxmlformats.org/officeDocument/2006/relationships/hyperlink" Target="https://app.intercom.com/a/inbox/v2axofpf/inbox/team/5508067/conversation/189972000816882?view=List" TargetMode="External"/><Relationship Id="rId3" Type="http://schemas.openxmlformats.org/officeDocument/2006/relationships/image" Target="../media/image72.png"/><Relationship Id="rId2" Type="http://schemas.openxmlformats.org/officeDocument/2006/relationships/image" Target="../media/image84.png"/><Relationship Id="rId1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54.xml"/><Relationship Id="rId4" Type="http://schemas.openxmlformats.org/officeDocument/2006/relationships/hyperlink" Target="https://app.intercom.com/a/inbox/v2axofpf/inbox/team/5508067/conversation/189972000816458?view=List" TargetMode="External"/><Relationship Id="rId3" Type="http://schemas.openxmlformats.org/officeDocument/2006/relationships/image" Target="../media/image72.png"/><Relationship Id="rId2" Type="http://schemas.openxmlformats.org/officeDocument/2006/relationships/image" Target="../media/image85.png"/><Relationship Id="rId1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54.xml"/><Relationship Id="rId4" Type="http://schemas.openxmlformats.org/officeDocument/2006/relationships/hyperlink" Target="https://app.intercom.com/a/inbox/v2axofpf/inbox/team/5508067/conversation/189972000816458?view=List" TargetMode="External"/><Relationship Id="rId3" Type="http://schemas.openxmlformats.org/officeDocument/2006/relationships/image" Target="../media/image72.png"/><Relationship Id="rId2" Type="http://schemas.openxmlformats.org/officeDocument/2006/relationships/image" Target="../media/image86.png"/><Relationship Id="rId1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8.xml"/><Relationship Id="rId5" Type="http://schemas.openxmlformats.org/officeDocument/2006/relationships/slideLayout" Target="../slideLayouts/slideLayout54.xml"/><Relationship Id="rId4" Type="http://schemas.openxmlformats.org/officeDocument/2006/relationships/hyperlink" Target="https://app.intercom.com/a/inbox/v2axofpf/inbox/team/5508067/conversation/189972000814511?view=List" TargetMode="External"/><Relationship Id="rId3" Type="http://schemas.openxmlformats.org/officeDocument/2006/relationships/image" Target="../media/image72.png"/><Relationship Id="rId2" Type="http://schemas.openxmlformats.org/officeDocument/2006/relationships/image" Target="../media/image87.png"/><Relationship Id="rId1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54.xml"/><Relationship Id="rId4" Type="http://schemas.openxmlformats.org/officeDocument/2006/relationships/image" Target="../media/image90.png"/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54.xml"/><Relationship Id="rId3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10.jpeg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2.xml"/><Relationship Id="rId6" Type="http://schemas.openxmlformats.org/officeDocument/2006/relationships/slideLayout" Target="../slideLayouts/slideLayout65.xml"/><Relationship Id="rId5" Type="http://schemas.openxmlformats.org/officeDocument/2006/relationships/image" Target="../media/image16.png"/><Relationship Id="rId4" Type="http://schemas.openxmlformats.org/officeDocument/2006/relationships/image" Target="../media/image94.png"/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65.xml"/><Relationship Id="rId3" Type="http://schemas.openxmlformats.org/officeDocument/2006/relationships/image" Target="../media/image16.png"/><Relationship Id="rId2" Type="http://schemas.openxmlformats.org/officeDocument/2006/relationships/image" Target="../media/image95.png"/><Relationship Id="rId1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4.xml"/><Relationship Id="rId5" Type="http://schemas.openxmlformats.org/officeDocument/2006/relationships/slideLayout" Target="../slideLayouts/slideLayout54.xml"/><Relationship Id="rId4" Type="http://schemas.openxmlformats.org/officeDocument/2006/relationships/image" Target="../media/image96.jpeg"/><Relationship Id="rId3" Type="http://schemas.openxmlformats.org/officeDocument/2006/relationships/hyperlink" Target="http://drive.google.com/file/d/1qpA-GlvdbgRWaNwTuubWt9nM2hN_3vaf/view" TargetMode="External"/><Relationship Id="rId2" Type="http://schemas.openxmlformats.org/officeDocument/2006/relationships/image" Target="../media/image16.png"/><Relationship Id="rId1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10.jpeg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6.xml"/><Relationship Id="rId5" Type="http://schemas.openxmlformats.org/officeDocument/2006/relationships/slideLayout" Target="../slideLayouts/slideLayout54.xml"/><Relationship Id="rId4" Type="http://schemas.openxmlformats.org/officeDocument/2006/relationships/image" Target="../media/image98.png"/><Relationship Id="rId3" Type="http://schemas.openxmlformats.org/officeDocument/2006/relationships/image" Target="../media/image97.png"/><Relationship Id="rId2" Type="http://schemas.openxmlformats.org/officeDocument/2006/relationships/image" Target="../media/image17.png"/><Relationship Id="rId1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7.xml"/><Relationship Id="rId7" Type="http://schemas.openxmlformats.org/officeDocument/2006/relationships/slideLayout" Target="../slideLayouts/slideLayout54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7.png"/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8.xml"/><Relationship Id="rId5" Type="http://schemas.openxmlformats.org/officeDocument/2006/relationships/slideLayout" Target="../slideLayouts/slideLayout90.xml"/><Relationship Id="rId4" Type="http://schemas.openxmlformats.org/officeDocument/2006/relationships/image" Target="../media/image106.png"/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9.xml"/><Relationship Id="rId5" Type="http://schemas.openxmlformats.org/officeDocument/2006/relationships/slideLayout" Target="../slideLayouts/slideLayout90.xml"/><Relationship Id="rId4" Type="http://schemas.openxmlformats.org/officeDocument/2006/relationships/image" Target="../media/image109.png"/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image" Target="../media/image103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2" Type="http://schemas.openxmlformats.org/officeDocument/2006/relationships/notesSlide" Target="../notesSlides/notesSlide5.xml"/><Relationship Id="rId11" Type="http://schemas.openxmlformats.org/officeDocument/2006/relationships/slideLayout" Target="../slideLayouts/slideLayout45.xml"/><Relationship Id="rId10" Type="http://schemas.openxmlformats.org/officeDocument/2006/relationships/image" Target="../media/image18.png"/><Relationship Id="rId1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54.xml"/><Relationship Id="rId2" Type="http://schemas.openxmlformats.org/officeDocument/2006/relationships/image" Target="../media/image3.png"/><Relationship Id="rId1" Type="http://schemas.openxmlformats.org/officeDocument/2006/relationships/image" Target="../media/image10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54.xml"/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image" Target="../media/image7.pn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54.xml"/><Relationship Id="rId3" Type="http://schemas.openxmlformats.org/officeDocument/2006/relationships/image" Target="../media/image111.png"/><Relationship Id="rId2" Type="http://schemas.openxmlformats.org/officeDocument/2006/relationships/image" Target="../media/image112.png"/><Relationship Id="rId1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54.xml"/><Relationship Id="rId3" Type="http://schemas.openxmlformats.org/officeDocument/2006/relationships/image" Target="../media/image111.png"/><Relationship Id="rId2" Type="http://schemas.openxmlformats.org/officeDocument/2006/relationships/image" Target="../media/image113.png"/><Relationship Id="rId1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54.xml"/><Relationship Id="rId3" Type="http://schemas.openxmlformats.org/officeDocument/2006/relationships/image" Target="../media/image111.png"/><Relationship Id="rId2" Type="http://schemas.openxmlformats.org/officeDocument/2006/relationships/image" Target="../media/image114.png"/><Relationship Id="rId1" Type="http://schemas.openxmlformats.org/officeDocument/2006/relationships/image" Target="../media/image7.pn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.png"/><Relationship Id="rId2" Type="http://schemas.openxmlformats.org/officeDocument/2006/relationships/image" Target="../media/image116.png"/><Relationship Id="rId1" Type="http://schemas.openxmlformats.org/officeDocument/2006/relationships/image" Target="../media/image115.png"/></Relationships>
</file>

<file path=ppt/slides/_rels/slide5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6.x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openxmlformats.org/officeDocument/2006/relationships/image" Target="../media/image120.jpeg"/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image" Target="../media/image117.png"/></Relationships>
</file>

<file path=ppt/slides/_rels/slide5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7.xml"/><Relationship Id="rId6" Type="http://schemas.openxmlformats.org/officeDocument/2006/relationships/slideLayout" Target="../slideLayouts/slideLayout36.xml"/><Relationship Id="rId5" Type="http://schemas.openxmlformats.org/officeDocument/2006/relationships/hyperlink" Target="https://storehub.workplace.com/groups/281723943089068" TargetMode="External"/><Relationship Id="rId4" Type="http://schemas.openxmlformats.org/officeDocument/2006/relationships/image" Target="../media/image118.png"/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image" Target="../media/image7.png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.png"/><Relationship Id="rId8" Type="http://schemas.openxmlformats.org/officeDocument/2006/relationships/image" Target="../media/image127.png"/><Relationship Id="rId7" Type="http://schemas.openxmlformats.org/officeDocument/2006/relationships/image" Target="../media/image118.png"/><Relationship Id="rId6" Type="http://schemas.openxmlformats.org/officeDocument/2006/relationships/image" Target="../media/image68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Relationship Id="rId3" Type="http://schemas.openxmlformats.org/officeDocument/2006/relationships/image" Target="../media/image67.png"/><Relationship Id="rId2" Type="http://schemas.openxmlformats.org/officeDocument/2006/relationships/image" Target="../media/image124.png"/><Relationship Id="rId13" Type="http://schemas.openxmlformats.org/officeDocument/2006/relationships/notesSlide" Target="../notesSlides/notesSlide58.xml"/><Relationship Id="rId12" Type="http://schemas.openxmlformats.org/officeDocument/2006/relationships/slideLayout" Target="../slideLayouts/slideLayout13.xml"/><Relationship Id="rId11" Type="http://schemas.openxmlformats.org/officeDocument/2006/relationships/image" Target="../media/image129.jpeg"/><Relationship Id="rId10" Type="http://schemas.openxmlformats.org/officeDocument/2006/relationships/image" Target="../media/image128.jpeg"/><Relationship Id="rId1" Type="http://schemas.openxmlformats.org/officeDocument/2006/relationships/image" Target="../media/image123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19.png"/><Relationship Id="rId1" Type="http://schemas.openxmlformats.org/officeDocument/2006/relationships/image" Target="../media/image130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19.png"/></Relationships>
</file>

<file path=ppt/slides/_rels/slide6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1.xml"/><Relationship Id="rId6" Type="http://schemas.openxmlformats.org/officeDocument/2006/relationships/slideLayout" Target="../slideLayouts/slideLayout36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Relationship Id="rId3" Type="http://schemas.openxmlformats.org/officeDocument/2006/relationships/hyperlink" Target="https://l.workplace.com/l.php?u=https%3A%2F%2Fstorehub.lightning.force.com%2Fone%2Fone.app%23eyJjb21wb25lbnREZWYiOiJkZXNrdG9wRGFzaGJvYXJkczpkYXNoYm9hcmQiLCJhdHRyaWJ1dGVzIjp7ImRhc2hib2FyZElkIjoiMDFaQTcwMDAwMDA1amU2TUFBIiwiZGlzcGxheU1vZGUiOiJlZGl0In0sInN0YXRlIjp7fX0%253D&amp;h=AT1oHV38KzkfHUbhvksC7vGvwX0kihFbFolAbX_kfTTXWCHVDKfQr7ZZuEHqBxgImid-_Al9VXR3ol1eVy8NePHdPeAUt65d-VGBsNlt04h65Do5dsrCQFiNcuQXp7JwEMKLoDLA2NN-B7YBw2qAhRuK9xf-LbTgvxU6S-cG4NQ&amp;__tn__=-UK-R&amp;c%5B0%5D=AT13f9aWHNavYuYl0HzFT5b3sbUc_gin9JTSivHBYJsro0O7GNQeG48t9uAtWIPNjYSzJ5DKyAIQD9DhILnSa0x2aDOyxle80AUGaW4BvMGALXxzTGmFd9q6Vh0zYMwDUDK2Qf2xRNwjTiZLpoDl0qPvcuVlbyTr_1ywIjM" TargetMode="External"/><Relationship Id="rId2" Type="http://schemas.openxmlformats.org/officeDocument/2006/relationships/image" Target="../media/image118.png"/><Relationship Id="rId1" Type="http://schemas.openxmlformats.org/officeDocument/2006/relationships/image" Target="../media/image7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2.xml"/><Relationship Id="rId3" Type="http://schemas.openxmlformats.org/officeDocument/2006/relationships/slideLayout" Target="../slideLayouts/slideLayout36.xml"/><Relationship Id="rId2" Type="http://schemas.openxmlformats.org/officeDocument/2006/relationships/image" Target="../media/image120.jpeg"/><Relationship Id="rId1" Type="http://schemas.openxmlformats.org/officeDocument/2006/relationships/image" Target="../media/image7.pn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36.xml"/><Relationship Id="rId3" Type="http://schemas.openxmlformats.org/officeDocument/2006/relationships/image" Target="../media/image133.GIF"/><Relationship Id="rId2" Type="http://schemas.openxmlformats.org/officeDocument/2006/relationships/image" Target="../media/image120.jpeg"/><Relationship Id="rId1" Type="http://schemas.openxmlformats.org/officeDocument/2006/relationships/image" Target="../media/image7.pn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4.xml"/><Relationship Id="rId5" Type="http://schemas.openxmlformats.org/officeDocument/2006/relationships/slideLayout" Target="../slideLayouts/slideLayout36.xml"/><Relationship Id="rId4" Type="http://schemas.openxmlformats.org/officeDocument/2006/relationships/hyperlink" Target="https://storehub.workplace.com/work/knowledge/970365677019665" TargetMode="External"/><Relationship Id="rId3" Type="http://schemas.openxmlformats.org/officeDocument/2006/relationships/image" Target="../media/image134.png"/><Relationship Id="rId2" Type="http://schemas.openxmlformats.org/officeDocument/2006/relationships/image" Target="../media/image120.jpeg"/><Relationship Id="rId1" Type="http://schemas.openxmlformats.org/officeDocument/2006/relationships/image" Target="../media/image7.pn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3.png"/><Relationship Id="rId2" Type="http://schemas.openxmlformats.org/officeDocument/2006/relationships/image" Target="../media/image136.jpeg"/><Relationship Id="rId1" Type="http://schemas.openxmlformats.org/officeDocument/2006/relationships/image" Target="../media/image1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hyperlink" Target="https://www.storehub.com/" TargetMode="Externa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26.png"/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10"/>
          <p:cNvSpPr txBox="1"/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Basic Tools </a:t>
            </a:r>
            <a:r>
              <a:rPr lang="en-US"/>
              <a:t>and Supply Chain</a:t>
            </a:r>
            <a:endParaRPr lang="en-US"/>
          </a:p>
        </p:txBody>
      </p:sp>
      <p:sp>
        <p:nvSpPr>
          <p:cNvPr id="623" name="Google Shape;623;p110"/>
          <p:cNvSpPr txBox="1"/>
          <p:nvPr/>
        </p:nvSpPr>
        <p:spPr>
          <a:xfrm>
            <a:off x="415700" y="2754789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 panose="020B0604020202020204"/>
              <a:buNone/>
            </a:pPr>
            <a:r>
              <a:rPr lang="en-US" sz="3335" b="1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Tools</a:t>
            </a:r>
            <a:endParaRPr sz="3335" b="1" i="0" u="none" strike="noStrike" cap="none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24" name="Google Shape;624;p110"/>
          <p:cNvSpPr txBox="1"/>
          <p:nvPr/>
        </p:nvSpPr>
        <p:spPr>
          <a:xfrm>
            <a:off x="11643302" y="64643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13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" name="Google Shape;776;p119"/>
          <p:cNvPicPr preferRelativeResize="0"/>
          <p:nvPr/>
        </p:nvPicPr>
        <p:blipFill rotWithShape="1">
          <a:blip r:embed="rId1"/>
          <a:srcRect t="14700" b="14700"/>
          <a:stretch>
            <a:fillRect/>
          </a:stretch>
        </p:blipFill>
        <p:spPr>
          <a:xfrm>
            <a:off x="-1" y="-13447"/>
            <a:ext cx="12205447" cy="4988859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119"/>
          <p:cNvSpPr txBox="1"/>
          <p:nvPr/>
        </p:nvSpPr>
        <p:spPr>
          <a:xfrm>
            <a:off x="719404" y="4677139"/>
            <a:ext cx="5170353" cy="1150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IST – Internal Support Tool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78" name="Google Shape;778;p119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595992" y="6309320"/>
            <a:ext cx="452669" cy="452669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119"/>
          <p:cNvSpPr txBox="1"/>
          <p:nvPr/>
        </p:nvSpPr>
        <p:spPr>
          <a:xfrm>
            <a:off x="719400" y="5600525"/>
            <a:ext cx="5761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[ Team Using : </a:t>
            </a:r>
            <a:r>
              <a:rPr lang="en-US" sz="2000" b="0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Beep / Fleet / Care/ Onboarding </a:t>
            </a:r>
            <a:r>
              <a:rPr lang="en-US" sz="20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]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20"/>
          <p:cNvSpPr/>
          <p:nvPr/>
        </p:nvSpPr>
        <p:spPr>
          <a:xfrm>
            <a:off x="7446034" y="1944127"/>
            <a:ext cx="3948000" cy="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Links:</a:t>
            </a:r>
            <a:endParaRPr lang="en-US" sz="1400" b="1" i="0" u="none" strike="noStrike" cap="none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71450" marR="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0" i="0" u="sng" strike="noStrike" cap="none">
                <a:solidFill>
                  <a:schemeClr val="hlink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1"/>
              </a:rPr>
              <a:t>https://internal.shub.us/logistics/dashboard</a:t>
            </a:r>
            <a:endParaRPr sz="1200" b="0" i="0" u="none" strike="noStrike" cap="none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785" name="Google Shape;785;p120" descr="Arrow GIF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5400000">
            <a:off x="5329121" y="3306675"/>
            <a:ext cx="639965" cy="324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120" descr="Arrow GIF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215858" y="4831628"/>
            <a:ext cx="639965" cy="324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120" descr="logo"/>
          <p:cNvPicPr preferRelativeResize="0"/>
          <p:nvPr/>
        </p:nvPicPr>
        <p:blipFill rotWithShape="1">
          <a:blip r:embed="rId3"/>
          <a:srcRect t="29924" b="31010"/>
          <a:stretch>
            <a:fillRect/>
          </a:stretch>
        </p:blipFill>
        <p:spPr>
          <a:xfrm>
            <a:off x="10783310" y="281361"/>
            <a:ext cx="986912" cy="182055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120"/>
          <p:cNvSpPr/>
          <p:nvPr/>
        </p:nvSpPr>
        <p:spPr>
          <a:xfrm>
            <a:off x="10911106" y="486549"/>
            <a:ext cx="745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36363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Internal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36363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Support 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36363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Tool</a:t>
            </a:r>
            <a:endParaRPr sz="1200" b="0" i="0" u="none" strike="noStrike" cap="none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789" name="Google Shape;789;p120"/>
          <p:cNvPicPr preferRelativeResize="0"/>
          <p:nvPr/>
        </p:nvPicPr>
        <p:blipFill rotWithShape="1">
          <a:blip r:embed="rId4"/>
          <a:srcRect l="17392" t="5436" r="12446" b="44824"/>
          <a:stretch>
            <a:fillRect/>
          </a:stretch>
        </p:blipFill>
        <p:spPr>
          <a:xfrm>
            <a:off x="4268290" y="1513436"/>
            <a:ext cx="2761628" cy="16532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790" name="Google Shape;790;p120"/>
          <p:cNvGrpSpPr/>
          <p:nvPr/>
        </p:nvGrpSpPr>
        <p:grpSpPr>
          <a:xfrm>
            <a:off x="317131" y="1844203"/>
            <a:ext cx="3180864" cy="2563390"/>
            <a:chOff x="886519" y="1051560"/>
            <a:chExt cx="2873149" cy="2443418"/>
          </a:xfrm>
        </p:grpSpPr>
        <p:sp>
          <p:nvSpPr>
            <p:cNvPr id="791" name="Google Shape;791;p120"/>
            <p:cNvSpPr/>
            <p:nvPr/>
          </p:nvSpPr>
          <p:spPr>
            <a:xfrm>
              <a:off x="1237747" y="2378144"/>
              <a:ext cx="2494476" cy="10491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48" y="0"/>
                  </a:moveTo>
                  <a:lnTo>
                    <a:pt x="18952" y="0"/>
                  </a:lnTo>
                  <a:cubicBezTo>
                    <a:pt x="20412" y="0"/>
                    <a:pt x="21600" y="1188"/>
                    <a:pt x="21600" y="2648"/>
                  </a:cubicBezTo>
                  <a:lnTo>
                    <a:pt x="21600" y="18952"/>
                  </a:lnTo>
                  <a:cubicBezTo>
                    <a:pt x="21600" y="20412"/>
                    <a:pt x="20412" y="21600"/>
                    <a:pt x="18952" y="21600"/>
                  </a:cubicBezTo>
                  <a:lnTo>
                    <a:pt x="2648" y="21600"/>
                  </a:lnTo>
                  <a:cubicBezTo>
                    <a:pt x="1188" y="21600"/>
                    <a:pt x="0" y="20412"/>
                    <a:pt x="0" y="18952"/>
                  </a:cubicBezTo>
                  <a:lnTo>
                    <a:pt x="0" y="2648"/>
                  </a:lnTo>
                  <a:cubicBezTo>
                    <a:pt x="0" y="1188"/>
                    <a:pt x="1188" y="0"/>
                    <a:pt x="2648" y="0"/>
                  </a:cubicBezTo>
                  <a:close/>
                </a:path>
              </a:pathLst>
            </a:custGeom>
            <a:solidFill>
              <a:srgbClr val="EF8600"/>
            </a:solidFill>
            <a:ln>
              <a:noFill/>
            </a:ln>
          </p:spPr>
          <p:txBody>
            <a:bodyPr spcFirstLastPara="1" wrap="square" lIns="28575" tIns="28575" rIns="28575" bIns="2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0"/>
                <a:buFont typeface="Arial" panose="020B0604020202020204"/>
                <a:buNone/>
              </a:pPr>
              <a:endParaRPr sz="22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92" name="Google Shape;792;p120"/>
            <p:cNvSpPr/>
            <p:nvPr/>
          </p:nvSpPr>
          <p:spPr>
            <a:xfrm>
              <a:off x="886519" y="1051560"/>
              <a:ext cx="2560086" cy="20649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619" y="4417"/>
                  </a:moveTo>
                  <a:lnTo>
                    <a:pt x="5050" y="4417"/>
                  </a:lnTo>
                  <a:lnTo>
                    <a:pt x="5050" y="1234"/>
                  </a:lnTo>
                  <a:cubicBezTo>
                    <a:pt x="5050" y="548"/>
                    <a:pt x="4608" y="0"/>
                    <a:pt x="4055" y="0"/>
                  </a:cubicBezTo>
                  <a:lnTo>
                    <a:pt x="995" y="0"/>
                  </a:lnTo>
                  <a:cubicBezTo>
                    <a:pt x="442" y="0"/>
                    <a:pt x="0" y="548"/>
                    <a:pt x="0" y="1234"/>
                  </a:cubicBezTo>
                  <a:lnTo>
                    <a:pt x="0" y="5027"/>
                  </a:lnTo>
                  <a:cubicBezTo>
                    <a:pt x="0" y="5712"/>
                    <a:pt x="442" y="6261"/>
                    <a:pt x="995" y="6261"/>
                  </a:cubicBezTo>
                  <a:lnTo>
                    <a:pt x="1843" y="6261"/>
                  </a:lnTo>
                  <a:lnTo>
                    <a:pt x="1843" y="20320"/>
                  </a:lnTo>
                  <a:cubicBezTo>
                    <a:pt x="1843" y="21036"/>
                    <a:pt x="2310" y="21600"/>
                    <a:pt x="2875" y="21600"/>
                  </a:cubicBezTo>
                  <a:lnTo>
                    <a:pt x="21600" y="21600"/>
                  </a:lnTo>
                  <a:lnTo>
                    <a:pt x="21600" y="9338"/>
                  </a:lnTo>
                  <a:cubicBezTo>
                    <a:pt x="21600" y="6626"/>
                    <a:pt x="19818" y="4417"/>
                    <a:pt x="17619" y="4417"/>
                  </a:cubicBezTo>
                  <a:close/>
                  <a:moveTo>
                    <a:pt x="4595" y="4463"/>
                  </a:moveTo>
                  <a:cubicBezTo>
                    <a:pt x="4595" y="5149"/>
                    <a:pt x="4153" y="5697"/>
                    <a:pt x="3600" y="5697"/>
                  </a:cubicBezTo>
                  <a:lnTo>
                    <a:pt x="1450" y="5697"/>
                  </a:lnTo>
                  <a:cubicBezTo>
                    <a:pt x="897" y="5697"/>
                    <a:pt x="455" y="5149"/>
                    <a:pt x="455" y="4463"/>
                  </a:cubicBezTo>
                  <a:lnTo>
                    <a:pt x="455" y="1797"/>
                  </a:lnTo>
                  <a:cubicBezTo>
                    <a:pt x="455" y="1112"/>
                    <a:pt x="897" y="564"/>
                    <a:pt x="1450" y="564"/>
                  </a:cubicBezTo>
                  <a:lnTo>
                    <a:pt x="3600" y="564"/>
                  </a:lnTo>
                  <a:cubicBezTo>
                    <a:pt x="4153" y="564"/>
                    <a:pt x="4595" y="1112"/>
                    <a:pt x="4595" y="1797"/>
                  </a:cubicBezTo>
                  <a:lnTo>
                    <a:pt x="4595" y="4463"/>
                  </a:lnTo>
                  <a:close/>
                </a:path>
              </a:pathLst>
            </a:custGeom>
            <a:solidFill>
              <a:srgbClr val="FF9418"/>
            </a:solidFill>
            <a:ln>
              <a:noFill/>
            </a:ln>
          </p:spPr>
          <p:txBody>
            <a:bodyPr spcFirstLastPara="1" wrap="square" lIns="28575" tIns="28575" rIns="28575" bIns="2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0"/>
                <a:buFont typeface="Arial" panose="020B0604020202020204"/>
                <a:buNone/>
              </a:pPr>
              <a:endParaRPr sz="22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93" name="Google Shape;793;p120"/>
            <p:cNvSpPr/>
            <p:nvPr/>
          </p:nvSpPr>
          <p:spPr>
            <a:xfrm>
              <a:off x="1265138" y="2041806"/>
              <a:ext cx="2494530" cy="10491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579" y="21600"/>
                  </a:moveTo>
                  <a:lnTo>
                    <a:pt x="1021" y="21600"/>
                  </a:lnTo>
                  <a:cubicBezTo>
                    <a:pt x="454" y="21600"/>
                    <a:pt x="0" y="21304"/>
                    <a:pt x="0" y="20935"/>
                  </a:cubicBezTo>
                  <a:lnTo>
                    <a:pt x="0" y="665"/>
                  </a:lnTo>
                  <a:cubicBezTo>
                    <a:pt x="0" y="296"/>
                    <a:pt x="454" y="0"/>
                    <a:pt x="1021" y="0"/>
                  </a:cubicBezTo>
                  <a:lnTo>
                    <a:pt x="20579" y="0"/>
                  </a:lnTo>
                  <a:cubicBezTo>
                    <a:pt x="21146" y="0"/>
                    <a:pt x="21600" y="296"/>
                    <a:pt x="21600" y="665"/>
                  </a:cubicBezTo>
                  <a:lnTo>
                    <a:pt x="21600" y="20935"/>
                  </a:lnTo>
                  <a:cubicBezTo>
                    <a:pt x="21600" y="21304"/>
                    <a:pt x="21146" y="21600"/>
                    <a:pt x="20579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chemeClr val="dk1"/>
              </a:solidFill>
              <a:prstDash val="solid"/>
              <a:miter lim="4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28575" tIns="28575" rIns="28575" bIns="2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0"/>
                <a:buFont typeface="Arial" panose="020B0604020202020204"/>
                <a:buNone/>
              </a:pPr>
              <a:endParaRPr sz="225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794" name="Google Shape;794;p120"/>
            <p:cNvSpPr txBox="1"/>
            <p:nvPr/>
          </p:nvSpPr>
          <p:spPr>
            <a:xfrm>
              <a:off x="1413570" y="1594350"/>
              <a:ext cx="1749900" cy="35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Functions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95" name="Google Shape;795;p120"/>
            <p:cNvSpPr txBox="1"/>
            <p:nvPr/>
          </p:nvSpPr>
          <p:spPr>
            <a:xfrm>
              <a:off x="1384680" y="2137778"/>
              <a:ext cx="2250000" cy="13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285750" marR="0" lvl="0" indent="-28575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AutoNum type="arabicPeriod"/>
              </a:pPr>
              <a:r>
                <a:rPr lang="en-US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Create Temp. Employee Access</a:t>
              </a:r>
              <a:endPara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457200" marR="0" lvl="0" indent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marR="0" lvl="0" indent="0" algn="just" rtl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endParaRPr sz="16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pic>
          <p:nvPicPr>
            <p:cNvPr id="796" name="Google Shape;796;p120" descr="Bullseye with solid fill"/>
            <p:cNvPicPr preferRelativeResize="0"/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989234" y="1158190"/>
              <a:ext cx="395446" cy="3954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7" name="Google Shape;797;p120"/>
          <p:cNvPicPr preferRelativeResize="0"/>
          <p:nvPr/>
        </p:nvPicPr>
        <p:blipFill rotWithShape="1">
          <a:blip r:embed="rId6"/>
          <a:srcRect b="28941"/>
          <a:stretch>
            <a:fillRect/>
          </a:stretch>
        </p:blipFill>
        <p:spPr>
          <a:xfrm>
            <a:off x="4082353" y="3737457"/>
            <a:ext cx="3133505" cy="2512383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98" name="Google Shape;798;p120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799" name="Google Shape;799;p120"/>
          <p:cNvCxnSpPr/>
          <p:nvPr/>
        </p:nvCxnSpPr>
        <p:spPr>
          <a:xfrm>
            <a:off x="3883152" y="1360930"/>
            <a:ext cx="0" cy="51246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</p:cxnSp>
      <p:sp>
        <p:nvSpPr>
          <p:cNvPr id="800" name="Google Shape;800;p120"/>
          <p:cNvSpPr/>
          <p:nvPr/>
        </p:nvSpPr>
        <p:spPr>
          <a:xfrm>
            <a:off x="7029919" y="1507220"/>
            <a:ext cx="312600" cy="16593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801" name="Google Shape;801;p120" descr="Graphical user interface, table&#10;&#10;Description automatically generated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7830596" y="3830602"/>
            <a:ext cx="4145649" cy="232609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02" name="Google Shape;802;p120"/>
          <p:cNvSpPr txBox="1"/>
          <p:nvPr/>
        </p:nvSpPr>
        <p:spPr>
          <a:xfrm>
            <a:off x="-253731" y="722663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 panose="02000000000000000000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Introduction</a:t>
            </a:r>
            <a:endParaRPr sz="24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803" name="Google Shape;803;p120"/>
          <p:cNvSpPr txBox="1"/>
          <p:nvPr/>
        </p:nvSpPr>
        <p:spPr>
          <a:xfrm>
            <a:off x="2067311" y="27200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IST – Internal Support Tool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04" name="Google Shape;804;p120"/>
          <p:cNvSpPr txBox="1"/>
          <p:nvPr/>
        </p:nvSpPr>
        <p:spPr>
          <a:xfrm>
            <a:off x="3883154" y="991619"/>
            <a:ext cx="193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Login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Google Shape;809;p121" descr="logo"/>
          <p:cNvPicPr preferRelativeResize="0"/>
          <p:nvPr/>
        </p:nvPicPr>
        <p:blipFill rotWithShape="1">
          <a:blip r:embed="rId1"/>
          <a:srcRect t="29925" b="31009"/>
          <a:stretch>
            <a:fillRect/>
          </a:stretch>
        </p:blipFill>
        <p:spPr>
          <a:xfrm>
            <a:off x="10783310" y="281361"/>
            <a:ext cx="986912" cy="182055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121"/>
          <p:cNvSpPr/>
          <p:nvPr/>
        </p:nvSpPr>
        <p:spPr>
          <a:xfrm>
            <a:off x="10911106" y="486549"/>
            <a:ext cx="74506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36363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Internal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36363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Support 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36363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Tool</a:t>
            </a:r>
            <a:endParaRPr sz="1200" b="0" i="0" u="none" strike="noStrike" cap="none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811" name="Google Shape;811;p121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12" name="Google Shape;812;p121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Temporary Employee Access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813" name="Google Shape;813;p121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IST – Internal Support Tool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814" name="Google Shape;814;p121"/>
          <p:cNvPicPr preferRelativeResize="0"/>
          <p:nvPr/>
        </p:nvPicPr>
        <p:blipFill rotWithShape="1">
          <a:blip r:embed="rId2"/>
          <a:srcRect l="2035" r="12807"/>
          <a:stretch>
            <a:fillRect/>
          </a:stretch>
        </p:blipFill>
        <p:spPr>
          <a:xfrm>
            <a:off x="584625" y="2008825"/>
            <a:ext cx="3703550" cy="28403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15" name="Google Shape;815;p12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240226" y="1318201"/>
            <a:ext cx="5890473" cy="470585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16" name="Google Shape;816;p121" descr="Arrow GIF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444221" y="3266978"/>
            <a:ext cx="639965" cy="324042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121"/>
          <p:cNvSpPr txBox="1"/>
          <p:nvPr/>
        </p:nvSpPr>
        <p:spPr>
          <a:xfrm>
            <a:off x="1836325" y="5195175"/>
            <a:ext cx="2887800" cy="982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MSM is </a:t>
            </a: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required to submit a ticket to get </a:t>
            </a: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temporary</a:t>
            </a: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access to merchant’s BackOffice.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818" name="Google Shape;818;p121"/>
          <p:cNvSpPr/>
          <p:nvPr/>
        </p:nvSpPr>
        <p:spPr>
          <a:xfrm>
            <a:off x="2492875" y="3266975"/>
            <a:ext cx="1574700" cy="1821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19" name="Google Shape;819;p121"/>
          <p:cNvCxnSpPr>
            <a:stCxn id="817" idx="0"/>
            <a:endCxn id="818" idx="2"/>
          </p:cNvCxnSpPr>
          <p:nvPr/>
        </p:nvCxnSpPr>
        <p:spPr>
          <a:xfrm rot="-5400000">
            <a:off x="2407525" y="4321875"/>
            <a:ext cx="1746000" cy="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22"/>
          <p:cNvSpPr txBox="1"/>
          <p:nvPr/>
        </p:nvSpPr>
        <p:spPr>
          <a:xfrm>
            <a:off x="719404" y="4677139"/>
            <a:ext cx="5170353" cy="1150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Salesforce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825" name="Google Shape;825;p122" descr="Logo, icon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1595992" y="6309320"/>
            <a:ext cx="452669" cy="452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122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44592" y="701475"/>
            <a:ext cx="3677784" cy="4377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12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721087" y="388223"/>
            <a:ext cx="6497077" cy="4782309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122"/>
          <p:cNvSpPr txBox="1"/>
          <p:nvPr/>
        </p:nvSpPr>
        <p:spPr>
          <a:xfrm>
            <a:off x="719400" y="5663925"/>
            <a:ext cx="665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[ Team Using : </a:t>
            </a:r>
            <a:r>
              <a:rPr lang="en-US" sz="2000" b="0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Sales/</a:t>
            </a:r>
            <a:r>
              <a:rPr lang="en-US" sz="2000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Success/Care</a:t>
            </a:r>
            <a:r>
              <a:rPr lang="en-US" sz="20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 ]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3" name="Google Shape;833;p123"/>
          <p:cNvPicPr preferRelativeResize="0"/>
          <p:nvPr/>
        </p:nvPicPr>
        <p:blipFill rotWithShape="1">
          <a:blip r:embed="rId1"/>
          <a:srcRect l="23091" t="16090" r="24109" b="14791"/>
          <a:stretch>
            <a:fillRect/>
          </a:stretch>
        </p:blipFill>
        <p:spPr>
          <a:xfrm>
            <a:off x="10857202" y="217107"/>
            <a:ext cx="1095172" cy="802828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123"/>
          <p:cNvSpPr txBox="1"/>
          <p:nvPr/>
        </p:nvSpPr>
        <p:spPr>
          <a:xfrm>
            <a:off x="806154" y="5490764"/>
            <a:ext cx="314861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https://storehub.my.salesforce.com/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835" name="Google Shape;835;p12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53888" y="1485862"/>
            <a:ext cx="2653153" cy="372386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36" name="Google Shape;836;p12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708660" y="1505699"/>
            <a:ext cx="2653153" cy="372386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37" name="Google Shape;837;p123" descr="Graphical user interface, application&#10;&#10;Description automatically generated"/>
          <p:cNvPicPr preferRelativeResize="0"/>
          <p:nvPr/>
        </p:nvPicPr>
        <p:blipFill rotWithShape="1">
          <a:blip r:embed="rId4"/>
          <a:srcRect t="7904" b="3723"/>
          <a:stretch>
            <a:fillRect/>
          </a:stretch>
        </p:blipFill>
        <p:spPr>
          <a:xfrm>
            <a:off x="8363433" y="1505699"/>
            <a:ext cx="2636409" cy="372386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38" name="Google Shape;838;p123"/>
          <p:cNvSpPr txBox="1"/>
          <p:nvPr/>
        </p:nvSpPr>
        <p:spPr>
          <a:xfrm>
            <a:off x="5030181" y="5362972"/>
            <a:ext cx="21315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Verify authentication by downloading Salesforce Authenticator app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39" name="Google Shape;839;p123"/>
          <p:cNvSpPr txBox="1"/>
          <p:nvPr/>
        </p:nvSpPr>
        <p:spPr>
          <a:xfrm>
            <a:off x="8862776" y="5370666"/>
            <a:ext cx="16377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Click approve on Authenticator app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0" name="Google Shape;840;p123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841" name="Google Shape;841;p123" descr="Arrow GIF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887868" y="3266979"/>
            <a:ext cx="639965" cy="324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123" descr="Arrow GIF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7542640" y="3266979"/>
            <a:ext cx="639965" cy="324042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123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Login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844" name="Google Shape;844;p123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Salesforce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24"/>
          <p:cNvPicPr preferRelativeResize="0"/>
          <p:nvPr/>
        </p:nvPicPr>
        <p:blipFill rotWithShape="1">
          <a:blip r:embed="rId1"/>
          <a:srcRect l="23091" t="16090" r="24109" b="14791"/>
          <a:stretch>
            <a:fillRect/>
          </a:stretch>
        </p:blipFill>
        <p:spPr>
          <a:xfrm>
            <a:off x="10857202" y="217107"/>
            <a:ext cx="1095172" cy="80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12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32183" y="1182642"/>
            <a:ext cx="9927633" cy="2658219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51" name="Google Shape;851;p124"/>
          <p:cNvSpPr/>
          <p:nvPr/>
        </p:nvSpPr>
        <p:spPr>
          <a:xfrm>
            <a:off x="1568383" y="4041144"/>
            <a:ext cx="1689100" cy="704850"/>
          </a:xfrm>
          <a:prstGeom prst="homePlate">
            <a:avLst>
              <a:gd name="adj" fmla="val 32883"/>
            </a:avLst>
          </a:prstGeom>
          <a:solidFill>
            <a:srgbClr val="00B0F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Intro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52" name="Google Shape;852;p124"/>
          <p:cNvSpPr/>
          <p:nvPr/>
        </p:nvSpPr>
        <p:spPr>
          <a:xfrm>
            <a:off x="1568378" y="4041144"/>
            <a:ext cx="226019" cy="2482978"/>
          </a:xfrm>
          <a:custGeom>
            <a:avLst/>
            <a:gdLst/>
            <a:ahLst/>
            <a:cxnLst/>
            <a:rect l="l" t="t" r="r" b="b"/>
            <a:pathLst>
              <a:path w="160867" h="4404665" extrusionOk="0">
                <a:moveTo>
                  <a:pt x="0" y="0"/>
                </a:moveTo>
                <a:lnTo>
                  <a:pt x="10837" y="53058"/>
                </a:lnTo>
                <a:cubicBezTo>
                  <a:pt x="103533" y="603105"/>
                  <a:pt x="160867" y="1362988"/>
                  <a:pt x="160867" y="2202332"/>
                </a:cubicBezTo>
                <a:cubicBezTo>
                  <a:pt x="160867" y="3041676"/>
                  <a:pt x="103533" y="3801560"/>
                  <a:pt x="10837" y="4351607"/>
                </a:cubicBezTo>
                <a:lnTo>
                  <a:pt x="0" y="4404665"/>
                </a:ln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61000">
                <a:srgbClr val="000000">
                  <a:alpha val="0"/>
                </a:srgbClr>
              </a:gs>
              <a:gs pos="92000">
                <a:srgbClr val="000000">
                  <a:alpha val="33333"/>
                </a:srgbClr>
              </a:gs>
              <a:gs pos="100000">
                <a:srgbClr val="000000">
                  <a:alpha val="33333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 panose="020B0604020202020204"/>
              <a:buNone/>
            </a:pPr>
            <a:endParaRPr sz="135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853" name="Google Shape;853;p124"/>
          <p:cNvSpPr/>
          <p:nvPr/>
        </p:nvSpPr>
        <p:spPr>
          <a:xfrm>
            <a:off x="8708506" y="4041144"/>
            <a:ext cx="1689100" cy="704850"/>
          </a:xfrm>
          <a:prstGeom prst="homePlate">
            <a:avLst>
              <a:gd name="adj" fmla="val 32883"/>
            </a:avLst>
          </a:prstGeom>
          <a:solidFill>
            <a:srgbClr val="00B0F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Used by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54" name="Google Shape;854;p124"/>
          <p:cNvSpPr/>
          <p:nvPr/>
        </p:nvSpPr>
        <p:spPr>
          <a:xfrm>
            <a:off x="8708501" y="4041144"/>
            <a:ext cx="226019" cy="2482977"/>
          </a:xfrm>
          <a:custGeom>
            <a:avLst/>
            <a:gdLst/>
            <a:ahLst/>
            <a:cxnLst/>
            <a:rect l="l" t="t" r="r" b="b"/>
            <a:pathLst>
              <a:path w="160867" h="4404665" extrusionOk="0">
                <a:moveTo>
                  <a:pt x="0" y="0"/>
                </a:moveTo>
                <a:lnTo>
                  <a:pt x="10837" y="53058"/>
                </a:lnTo>
                <a:cubicBezTo>
                  <a:pt x="103533" y="603105"/>
                  <a:pt x="160867" y="1362988"/>
                  <a:pt x="160867" y="2202332"/>
                </a:cubicBezTo>
                <a:cubicBezTo>
                  <a:pt x="160867" y="3041676"/>
                  <a:pt x="103533" y="3801560"/>
                  <a:pt x="10837" y="4351607"/>
                </a:cubicBezTo>
                <a:lnTo>
                  <a:pt x="0" y="4404665"/>
                </a:ln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61000">
                <a:srgbClr val="000000">
                  <a:alpha val="0"/>
                </a:srgbClr>
              </a:gs>
              <a:gs pos="92000">
                <a:srgbClr val="000000">
                  <a:alpha val="33333"/>
                </a:srgbClr>
              </a:gs>
              <a:gs pos="100000">
                <a:srgbClr val="000000">
                  <a:alpha val="33333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 panose="020B0604020202020204"/>
              <a:buNone/>
            </a:pPr>
            <a:endParaRPr sz="135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855" name="Google Shape;855;p124"/>
          <p:cNvSpPr/>
          <p:nvPr/>
        </p:nvSpPr>
        <p:spPr>
          <a:xfrm>
            <a:off x="5226352" y="4041144"/>
            <a:ext cx="1583888" cy="704850"/>
          </a:xfrm>
          <a:prstGeom prst="homePlate">
            <a:avLst>
              <a:gd name="adj" fmla="val 32883"/>
            </a:avLst>
          </a:prstGeom>
          <a:solidFill>
            <a:srgbClr val="00B0F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Function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56" name="Google Shape;856;p124"/>
          <p:cNvSpPr/>
          <p:nvPr/>
        </p:nvSpPr>
        <p:spPr>
          <a:xfrm>
            <a:off x="5226345" y="4041144"/>
            <a:ext cx="226019" cy="2482978"/>
          </a:xfrm>
          <a:custGeom>
            <a:avLst/>
            <a:gdLst/>
            <a:ahLst/>
            <a:cxnLst/>
            <a:rect l="l" t="t" r="r" b="b"/>
            <a:pathLst>
              <a:path w="160867" h="4404665" extrusionOk="0">
                <a:moveTo>
                  <a:pt x="0" y="0"/>
                </a:moveTo>
                <a:lnTo>
                  <a:pt x="10837" y="53058"/>
                </a:lnTo>
                <a:cubicBezTo>
                  <a:pt x="103533" y="603105"/>
                  <a:pt x="160867" y="1362988"/>
                  <a:pt x="160867" y="2202332"/>
                </a:cubicBezTo>
                <a:cubicBezTo>
                  <a:pt x="160867" y="3041676"/>
                  <a:pt x="103533" y="3801560"/>
                  <a:pt x="10837" y="4351607"/>
                </a:cubicBezTo>
                <a:lnTo>
                  <a:pt x="0" y="4404665"/>
                </a:ln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61000">
                <a:srgbClr val="000000">
                  <a:alpha val="0"/>
                </a:srgbClr>
              </a:gs>
              <a:gs pos="92000">
                <a:srgbClr val="000000">
                  <a:alpha val="33333"/>
                </a:srgbClr>
              </a:gs>
              <a:gs pos="100000">
                <a:srgbClr val="000000">
                  <a:alpha val="33333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 panose="020B0604020202020204"/>
              <a:buNone/>
            </a:pPr>
            <a:endParaRPr sz="135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857" name="Google Shape;857;p124"/>
          <p:cNvSpPr txBox="1"/>
          <p:nvPr/>
        </p:nvSpPr>
        <p:spPr>
          <a:xfrm>
            <a:off x="1794399" y="4874638"/>
            <a:ext cx="3171000" cy="6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Managing merchant’s StoreHub journey </a:t>
            </a:r>
            <a:endParaRPr sz="1400" b="0" i="0" u="none" strike="noStrike" cap="none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●"/>
            </a:pPr>
            <a:r>
              <a:rPr lang="en-US"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Lead &gt; Won &gt; Onboarding</a:t>
            </a: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58" name="Google Shape;858;p124"/>
          <p:cNvSpPr txBox="1"/>
          <p:nvPr/>
        </p:nvSpPr>
        <p:spPr>
          <a:xfrm>
            <a:off x="8934526" y="4915275"/>
            <a:ext cx="21252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AutoNum type="arabicPeriod"/>
            </a:pPr>
            <a:r>
              <a:rPr lang="en-US"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Sales Team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AutoNum type="arabicPeriod"/>
            </a:pP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Success Team</a:t>
            </a: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AutoNum type="arabicPeriod"/>
            </a:pP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Care Team</a:t>
            </a: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859" name="Google Shape;859;p124"/>
          <p:cNvSpPr txBox="1"/>
          <p:nvPr/>
        </p:nvSpPr>
        <p:spPr>
          <a:xfrm>
            <a:off x="5452369" y="4878904"/>
            <a:ext cx="2166000" cy="16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171450" marR="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AutoNum type="arabicPeriod"/>
            </a:pPr>
            <a:r>
              <a:rPr lang="en-US"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Qualifying leads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AutoNum type="arabicPeriod"/>
            </a:pPr>
            <a:r>
              <a:rPr lang="en-US"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Merchant’s information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AutoNum type="arabicPeriod"/>
            </a:pPr>
            <a:r>
              <a:rPr lang="en-US"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Onboarding schedule</a:t>
            </a:r>
            <a:endParaRPr sz="1400" b="0" i="0" u="none" strike="noStrike" cap="none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71450" marR="0" lvl="0" indent="-171450" algn="just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AutoNum type="arabicPeriod"/>
            </a:pP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Hardware tracking</a:t>
            </a: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860" name="Google Shape;860;p124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61" name="Google Shape;861;p124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Introduction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862" name="Google Shape;862;p124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Salesforce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7" name="Google Shape;867;p125"/>
          <p:cNvPicPr preferRelativeResize="0"/>
          <p:nvPr/>
        </p:nvPicPr>
        <p:blipFill rotWithShape="1">
          <a:blip r:embed="rId1"/>
          <a:srcRect l="23091" t="16090" r="24109" b="14791"/>
          <a:stretch>
            <a:fillRect/>
          </a:stretch>
        </p:blipFill>
        <p:spPr>
          <a:xfrm>
            <a:off x="10857202" y="217107"/>
            <a:ext cx="1095172" cy="80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125"/>
          <p:cNvPicPr preferRelativeResize="0"/>
          <p:nvPr/>
        </p:nvPicPr>
        <p:blipFill rotWithShape="1">
          <a:blip r:embed="rId2"/>
          <a:srcRect l="4247" r="31102" b="6768"/>
          <a:stretch>
            <a:fillRect/>
          </a:stretch>
        </p:blipFill>
        <p:spPr>
          <a:xfrm>
            <a:off x="569025" y="1847438"/>
            <a:ext cx="5512500" cy="3539249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69" name="Google Shape;869;p125"/>
          <p:cNvSpPr/>
          <p:nvPr/>
        </p:nvSpPr>
        <p:spPr>
          <a:xfrm>
            <a:off x="6897078" y="1611363"/>
            <a:ext cx="2583900" cy="1430400"/>
          </a:xfrm>
          <a:prstGeom prst="roundRect">
            <a:avLst>
              <a:gd name="adj" fmla="val 6260"/>
            </a:avLst>
          </a:prstGeom>
          <a:noFill/>
          <a:ln>
            <a:noFill/>
          </a:ln>
        </p:spPr>
        <p:txBody>
          <a:bodyPr spcFirstLastPara="1" wrap="square" lIns="91425" tIns="45700" rIns="41147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Search Input : </a:t>
            </a:r>
            <a:endParaRPr sz="14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65760" marR="0" lvl="0" indent="-2260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●"/>
            </a:pP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Account name</a:t>
            </a: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65760" marR="0" lvl="0" indent="-2260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●"/>
            </a:pP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Email </a:t>
            </a: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65760" marR="0" lvl="0" indent="-2260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●"/>
            </a:pP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PIC</a:t>
            </a: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870" name="Google Shape;870;p125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71" name="Google Shape;871;p125"/>
          <p:cNvSpPr txBox="1"/>
          <p:nvPr/>
        </p:nvSpPr>
        <p:spPr>
          <a:xfrm>
            <a:off x="0" y="6519851"/>
            <a:ext cx="7390151" cy="38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 panose="020B0604020202020204"/>
              <a:buNone/>
            </a:pPr>
            <a:r>
              <a:rPr lang="en-US"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PIC = Person in Charge</a:t>
            </a:r>
            <a:endParaRPr sz="1865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872" name="Google Shape;872;p125"/>
          <p:cNvSpPr/>
          <p:nvPr/>
        </p:nvSpPr>
        <p:spPr>
          <a:xfrm>
            <a:off x="2265075" y="1933463"/>
            <a:ext cx="2883000" cy="375600"/>
          </a:xfrm>
          <a:prstGeom prst="roundRect">
            <a:avLst>
              <a:gd name="adj" fmla="val 2560"/>
            </a:avLst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FF9419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cxnSp>
        <p:nvCxnSpPr>
          <p:cNvPr id="873" name="Google Shape;873;p125"/>
          <p:cNvCxnSpPr/>
          <p:nvPr/>
        </p:nvCxnSpPr>
        <p:spPr>
          <a:xfrm flipH="1">
            <a:off x="5148073" y="2105063"/>
            <a:ext cx="1749000" cy="16200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4" name="Google Shape;874;p125"/>
          <p:cNvSpPr/>
          <p:nvPr/>
        </p:nvSpPr>
        <p:spPr>
          <a:xfrm>
            <a:off x="1660175" y="3054213"/>
            <a:ext cx="3487800" cy="1890000"/>
          </a:xfrm>
          <a:prstGeom prst="roundRect">
            <a:avLst>
              <a:gd name="adj" fmla="val 2560"/>
            </a:avLst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FF9419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cxnSp>
        <p:nvCxnSpPr>
          <p:cNvPr id="875" name="Google Shape;875;p125"/>
          <p:cNvCxnSpPr>
            <a:stCxn id="874" idx="3"/>
            <a:endCxn id="876" idx="1"/>
          </p:cNvCxnSpPr>
          <p:nvPr/>
        </p:nvCxnSpPr>
        <p:spPr>
          <a:xfrm>
            <a:off x="5147975" y="3999213"/>
            <a:ext cx="1705200" cy="0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6" name="Google Shape;876;p125"/>
          <p:cNvSpPr/>
          <p:nvPr/>
        </p:nvSpPr>
        <p:spPr>
          <a:xfrm>
            <a:off x="6853275" y="3078073"/>
            <a:ext cx="4725900" cy="1842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877" name="Google Shape;877;p125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Navigation (cont.)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878" name="Google Shape;878;p125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Salesforce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79" name="Google Shape;879;p125"/>
          <p:cNvSpPr txBox="1"/>
          <p:nvPr/>
        </p:nvSpPr>
        <p:spPr>
          <a:xfrm>
            <a:off x="6940875" y="3250375"/>
            <a:ext cx="4638300" cy="14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</a:pPr>
            <a:r>
              <a:rPr lang="en-US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Select Salesforce Objects:</a:t>
            </a:r>
            <a:endParaRPr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</a:pP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65760" lvl="0" indent="-22606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●"/>
            </a:pPr>
            <a:r>
              <a:rPr lang="en-US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Lead</a:t>
            </a: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- New Lead (Qualified/Unqualified) </a:t>
            </a: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65760" lvl="0" indent="-22606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●"/>
            </a:pPr>
            <a:r>
              <a:rPr lang="en-US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Opportunity</a:t>
            </a: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- Meeting Completed by BC (Won/Lost)</a:t>
            </a: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65760" lvl="0" indent="-22606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●"/>
            </a:pPr>
            <a:r>
              <a:rPr lang="en-US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Account</a:t>
            </a: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- Overview of merchant’s Account Details </a:t>
            </a: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65760" lvl="0" indent="-22606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●"/>
            </a:pPr>
            <a:r>
              <a:rPr lang="en-US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Contact</a:t>
            </a: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- Merchant’s Contact Info</a:t>
            </a: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0" name="Google Shape;880;p125"/>
          <p:cNvSpPr/>
          <p:nvPr/>
        </p:nvSpPr>
        <p:spPr>
          <a:xfrm>
            <a:off x="6906825" y="1575525"/>
            <a:ext cx="2883000" cy="1190400"/>
          </a:xfrm>
          <a:prstGeom prst="roundRect">
            <a:avLst>
              <a:gd name="adj" fmla="val 6260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41147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5" name="Google Shape;885;p126"/>
          <p:cNvPicPr preferRelativeResize="0"/>
          <p:nvPr/>
        </p:nvPicPr>
        <p:blipFill rotWithShape="1">
          <a:blip r:embed="rId1"/>
          <a:srcRect l="23089" t="16090" r="24108" b="14791"/>
          <a:stretch>
            <a:fillRect/>
          </a:stretch>
        </p:blipFill>
        <p:spPr>
          <a:xfrm>
            <a:off x="10857202" y="217107"/>
            <a:ext cx="1095172" cy="802828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126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7" name="Google Shape;887;p126"/>
          <p:cNvSpPr txBox="1"/>
          <p:nvPr/>
        </p:nvSpPr>
        <p:spPr>
          <a:xfrm>
            <a:off x="0" y="6519851"/>
            <a:ext cx="73902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 panose="020B0604020202020204"/>
              <a:buNone/>
            </a:pPr>
            <a:r>
              <a:rPr lang="en-US"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PIC = Person in Charge</a:t>
            </a:r>
            <a:endParaRPr sz="1865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888" name="Google Shape;888;p126"/>
          <p:cNvSpPr txBox="1"/>
          <p:nvPr/>
        </p:nvSpPr>
        <p:spPr>
          <a:xfrm>
            <a:off x="-253731" y="722663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Navigation (</a:t>
            </a: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Account</a:t>
            </a: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)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889" name="Google Shape;889;p126"/>
          <p:cNvSpPr txBox="1"/>
          <p:nvPr/>
        </p:nvSpPr>
        <p:spPr>
          <a:xfrm>
            <a:off x="2067311" y="27200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Salesforce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890" name="Google Shape;890;p12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382950" y="1233562"/>
            <a:ext cx="8834225" cy="39782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91" name="Google Shape;891;p126"/>
          <p:cNvSpPr/>
          <p:nvPr/>
        </p:nvSpPr>
        <p:spPr>
          <a:xfrm>
            <a:off x="2896300" y="4330825"/>
            <a:ext cx="1095300" cy="375600"/>
          </a:xfrm>
          <a:prstGeom prst="roundRect">
            <a:avLst>
              <a:gd name="adj" fmla="val 2560"/>
            </a:avLst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FF9419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892" name="Google Shape;892;p126"/>
          <p:cNvSpPr/>
          <p:nvPr/>
        </p:nvSpPr>
        <p:spPr>
          <a:xfrm>
            <a:off x="8339675" y="4330825"/>
            <a:ext cx="1409400" cy="375600"/>
          </a:xfrm>
          <a:prstGeom prst="roundRect">
            <a:avLst>
              <a:gd name="adj" fmla="val 2560"/>
            </a:avLst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FF9419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cxnSp>
        <p:nvCxnSpPr>
          <p:cNvPr id="893" name="Google Shape;893;p126"/>
          <p:cNvCxnSpPr>
            <a:stCxn id="894" idx="2"/>
            <a:endCxn id="891" idx="0"/>
          </p:cNvCxnSpPr>
          <p:nvPr/>
        </p:nvCxnSpPr>
        <p:spPr>
          <a:xfrm>
            <a:off x="3442750" y="3301025"/>
            <a:ext cx="1200" cy="1029900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4" name="Google Shape;894;p126"/>
          <p:cNvSpPr/>
          <p:nvPr/>
        </p:nvSpPr>
        <p:spPr>
          <a:xfrm>
            <a:off x="1855750" y="2776325"/>
            <a:ext cx="3174000" cy="524700"/>
          </a:xfrm>
          <a:prstGeom prst="roundRect">
            <a:avLst>
              <a:gd name="adj" fmla="val 6260"/>
            </a:avLst>
          </a:prstGeom>
          <a:solidFill>
            <a:srgbClr val="FCFFFF"/>
          </a:solidFill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41147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95" name="Google Shape;895;p126"/>
          <p:cNvSpPr txBox="1"/>
          <p:nvPr/>
        </p:nvSpPr>
        <p:spPr>
          <a:xfrm>
            <a:off x="1905850" y="2847272"/>
            <a:ext cx="30762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Opportunities can be found under Account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96" name="Google Shape;896;p126"/>
          <p:cNvCxnSpPr/>
          <p:nvPr/>
        </p:nvCxnSpPr>
        <p:spPr>
          <a:xfrm>
            <a:off x="9042125" y="4706413"/>
            <a:ext cx="4500" cy="947700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7" name="Google Shape;897;p126"/>
          <p:cNvSpPr/>
          <p:nvPr/>
        </p:nvSpPr>
        <p:spPr>
          <a:xfrm>
            <a:off x="7452503" y="5601538"/>
            <a:ext cx="2583900" cy="1430400"/>
          </a:xfrm>
          <a:prstGeom prst="roundRect">
            <a:avLst>
              <a:gd name="adj" fmla="val 6260"/>
            </a:avLst>
          </a:prstGeom>
          <a:noFill/>
          <a:ln>
            <a:noFill/>
          </a:ln>
        </p:spPr>
        <p:txBody>
          <a:bodyPr spcFirstLastPara="1" wrap="square" lIns="91425" tIns="45700" rIns="41147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898" name="Google Shape;898;p126"/>
          <p:cNvSpPr/>
          <p:nvPr/>
        </p:nvSpPr>
        <p:spPr>
          <a:xfrm>
            <a:off x="7462250" y="5679400"/>
            <a:ext cx="3174000" cy="524700"/>
          </a:xfrm>
          <a:prstGeom prst="roundRect">
            <a:avLst>
              <a:gd name="adj" fmla="val 6260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41147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99" name="Google Shape;899;p126"/>
          <p:cNvSpPr txBox="1"/>
          <p:nvPr/>
        </p:nvSpPr>
        <p:spPr>
          <a:xfrm>
            <a:off x="7511150" y="5736222"/>
            <a:ext cx="30762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Onboarding Pipeline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0" name="Google Shape;900;p126"/>
          <p:cNvSpPr/>
          <p:nvPr/>
        </p:nvSpPr>
        <p:spPr>
          <a:xfrm>
            <a:off x="1527700" y="4722638"/>
            <a:ext cx="1409400" cy="375600"/>
          </a:xfrm>
          <a:prstGeom prst="roundRect">
            <a:avLst>
              <a:gd name="adj" fmla="val 2560"/>
            </a:avLst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FF9419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cxnSp>
        <p:nvCxnSpPr>
          <p:cNvPr id="901" name="Google Shape;901;p126"/>
          <p:cNvCxnSpPr>
            <a:stCxn id="900" idx="2"/>
            <a:endCxn id="902" idx="0"/>
          </p:cNvCxnSpPr>
          <p:nvPr/>
        </p:nvCxnSpPr>
        <p:spPr>
          <a:xfrm>
            <a:off x="2232400" y="5098238"/>
            <a:ext cx="0" cy="505200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2" name="Google Shape;902;p126"/>
          <p:cNvSpPr/>
          <p:nvPr/>
        </p:nvSpPr>
        <p:spPr>
          <a:xfrm>
            <a:off x="645400" y="5603463"/>
            <a:ext cx="3174000" cy="524700"/>
          </a:xfrm>
          <a:prstGeom prst="roundRect">
            <a:avLst>
              <a:gd name="adj" fmla="val 6260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41147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03" name="Google Shape;903;p126"/>
          <p:cNvSpPr txBox="1"/>
          <p:nvPr/>
        </p:nvSpPr>
        <p:spPr>
          <a:xfrm>
            <a:off x="694300" y="5674410"/>
            <a:ext cx="30762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MSM</a:t>
            </a: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Pipeline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Google Shape;908;p127"/>
          <p:cNvPicPr preferRelativeResize="0"/>
          <p:nvPr/>
        </p:nvPicPr>
        <p:blipFill rotWithShape="1">
          <a:blip r:embed="rId1"/>
          <a:srcRect l="23091" t="16090" r="24109" b="14791"/>
          <a:stretch>
            <a:fillRect/>
          </a:stretch>
        </p:blipFill>
        <p:spPr>
          <a:xfrm>
            <a:off x="10857202" y="217107"/>
            <a:ext cx="1095172" cy="802828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127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10" name="Google Shape;910;p127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Navigation (</a:t>
            </a: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Opportunity</a:t>
            </a: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)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911" name="Google Shape;911;p127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Salesforce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912" name="Google Shape;912;p12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12575" y="1305400"/>
            <a:ext cx="11330325" cy="1089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13" name="Google Shape;913;p127"/>
          <p:cNvSpPr txBox="1"/>
          <p:nvPr/>
        </p:nvSpPr>
        <p:spPr>
          <a:xfrm>
            <a:off x="1478800" y="3905850"/>
            <a:ext cx="6076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4" name="Google Shape;914;p127"/>
          <p:cNvSpPr/>
          <p:nvPr/>
        </p:nvSpPr>
        <p:spPr>
          <a:xfrm>
            <a:off x="8803400" y="1847725"/>
            <a:ext cx="2790300" cy="465600"/>
          </a:xfrm>
          <a:prstGeom prst="roundRect">
            <a:avLst>
              <a:gd name="adj" fmla="val 6260"/>
            </a:avLst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41147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15" name="Google Shape;915;p127"/>
          <p:cNvSpPr/>
          <p:nvPr/>
        </p:nvSpPr>
        <p:spPr>
          <a:xfrm>
            <a:off x="6971025" y="2683185"/>
            <a:ext cx="4725900" cy="465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Paid Subscription</a:t>
            </a: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: Account is still in the Sales pipeline.</a:t>
            </a: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916" name="Google Shape;916;p127"/>
          <p:cNvCxnSpPr/>
          <p:nvPr/>
        </p:nvCxnSpPr>
        <p:spPr>
          <a:xfrm>
            <a:off x="10184150" y="2313313"/>
            <a:ext cx="4500" cy="373500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17" name="Google Shape;917;p12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923913" y="3970100"/>
            <a:ext cx="8205900" cy="1144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18" name="Google Shape;918;p127"/>
          <p:cNvSpPr/>
          <p:nvPr/>
        </p:nvSpPr>
        <p:spPr>
          <a:xfrm>
            <a:off x="8150100" y="4597500"/>
            <a:ext cx="1979700" cy="354000"/>
          </a:xfrm>
          <a:prstGeom prst="roundRect">
            <a:avLst>
              <a:gd name="adj" fmla="val 6260"/>
            </a:avLst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41147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919" name="Google Shape;919;p127"/>
          <p:cNvCxnSpPr/>
          <p:nvPr/>
        </p:nvCxnSpPr>
        <p:spPr>
          <a:xfrm>
            <a:off x="9049450" y="4951488"/>
            <a:ext cx="4500" cy="373500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0" name="Google Shape;920;p127"/>
          <p:cNvSpPr/>
          <p:nvPr/>
        </p:nvSpPr>
        <p:spPr>
          <a:xfrm>
            <a:off x="4490150" y="5325000"/>
            <a:ext cx="7378800" cy="465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Ready to Onboard: </a:t>
            </a: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Already pushed to the Onboarding team to complete the checklist</a:t>
            </a: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28"/>
          <p:cNvSpPr/>
          <p:nvPr/>
        </p:nvSpPr>
        <p:spPr>
          <a:xfrm>
            <a:off x="2142400" y="1215325"/>
            <a:ext cx="2929500" cy="470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926" name="Google Shape;926;p128"/>
          <p:cNvPicPr preferRelativeResize="0"/>
          <p:nvPr/>
        </p:nvPicPr>
        <p:blipFill rotWithShape="1">
          <a:blip r:embed="rId1"/>
          <a:srcRect t="4223" r="12785" b="50116"/>
          <a:stretch>
            <a:fillRect/>
          </a:stretch>
        </p:blipFill>
        <p:spPr>
          <a:xfrm>
            <a:off x="396888" y="1913575"/>
            <a:ext cx="9936574" cy="8028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27" name="Google Shape;927;p128"/>
          <p:cNvPicPr preferRelativeResize="0"/>
          <p:nvPr/>
        </p:nvPicPr>
        <p:blipFill rotWithShape="1">
          <a:blip r:embed="rId2"/>
          <a:srcRect l="23089" t="16090" r="24108" b="14791"/>
          <a:stretch>
            <a:fillRect/>
          </a:stretch>
        </p:blipFill>
        <p:spPr>
          <a:xfrm>
            <a:off x="10857202" y="217107"/>
            <a:ext cx="1095172" cy="802828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128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29" name="Google Shape;929;p128"/>
          <p:cNvSpPr txBox="1"/>
          <p:nvPr/>
        </p:nvSpPr>
        <p:spPr>
          <a:xfrm>
            <a:off x="-253731" y="722663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Pipeline</a:t>
            </a: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 (</a:t>
            </a: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Onboarding Trainers</a:t>
            </a: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)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930" name="Google Shape;930;p128"/>
          <p:cNvSpPr txBox="1"/>
          <p:nvPr/>
        </p:nvSpPr>
        <p:spPr>
          <a:xfrm>
            <a:off x="2067311" y="27200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Salesforce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31" name="Google Shape;931;p128"/>
          <p:cNvSpPr/>
          <p:nvPr/>
        </p:nvSpPr>
        <p:spPr>
          <a:xfrm>
            <a:off x="8353750" y="4267750"/>
            <a:ext cx="1979700" cy="354000"/>
          </a:xfrm>
          <a:prstGeom prst="roundRect">
            <a:avLst>
              <a:gd name="adj" fmla="val 6260"/>
            </a:avLst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41147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932" name="Google Shape;932;p128"/>
          <p:cNvCxnSpPr/>
          <p:nvPr/>
        </p:nvCxnSpPr>
        <p:spPr>
          <a:xfrm>
            <a:off x="3720788" y="1676300"/>
            <a:ext cx="3300" cy="470400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3" name="Google Shape;933;p128"/>
          <p:cNvSpPr/>
          <p:nvPr/>
        </p:nvSpPr>
        <p:spPr>
          <a:xfrm>
            <a:off x="1342863" y="2177088"/>
            <a:ext cx="4746600" cy="524700"/>
          </a:xfrm>
          <a:prstGeom prst="roundRect">
            <a:avLst>
              <a:gd name="adj" fmla="val 6260"/>
            </a:avLst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41147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34" name="Google Shape;934;p128"/>
          <p:cNvSpPr txBox="1"/>
          <p:nvPr/>
        </p:nvSpPr>
        <p:spPr>
          <a:xfrm>
            <a:off x="2142388" y="12735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Name of </a:t>
            </a:r>
            <a:r>
              <a:rPr lang="en-US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Assignees from each department</a:t>
            </a:r>
            <a:endParaRPr sz="11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935" name="Google Shape;935;p128"/>
          <p:cNvPicPr preferRelativeResize="0"/>
          <p:nvPr/>
        </p:nvPicPr>
        <p:blipFill rotWithShape="1">
          <a:blip r:embed="rId3"/>
          <a:srcRect t="7604"/>
          <a:stretch>
            <a:fillRect/>
          </a:stretch>
        </p:blipFill>
        <p:spPr>
          <a:xfrm>
            <a:off x="396900" y="2732200"/>
            <a:ext cx="9936550" cy="3023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36" name="Google Shape;936;p128"/>
          <p:cNvSpPr/>
          <p:nvPr/>
        </p:nvSpPr>
        <p:spPr>
          <a:xfrm>
            <a:off x="1904475" y="3382575"/>
            <a:ext cx="2635800" cy="354000"/>
          </a:xfrm>
          <a:prstGeom prst="roundRect">
            <a:avLst>
              <a:gd name="adj" fmla="val 6260"/>
            </a:avLst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41147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37" name="Google Shape;937;p128"/>
          <p:cNvSpPr/>
          <p:nvPr/>
        </p:nvSpPr>
        <p:spPr>
          <a:xfrm>
            <a:off x="7179900" y="3434775"/>
            <a:ext cx="1858200" cy="301800"/>
          </a:xfrm>
          <a:prstGeom prst="roundRect">
            <a:avLst>
              <a:gd name="adj" fmla="val 6260"/>
            </a:avLst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41147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938" name="Google Shape;938;p128"/>
          <p:cNvCxnSpPr>
            <a:stCxn id="936" idx="2"/>
            <a:endCxn id="939" idx="1"/>
          </p:cNvCxnSpPr>
          <p:nvPr/>
        </p:nvCxnSpPr>
        <p:spPr>
          <a:xfrm rot="-5400000" flipH="1">
            <a:off x="2330025" y="4628925"/>
            <a:ext cx="2468400" cy="683700"/>
          </a:xfrm>
          <a:prstGeom prst="bentConnector2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0" name="Google Shape;940;p128"/>
          <p:cNvCxnSpPr>
            <a:stCxn id="937" idx="2"/>
            <a:endCxn id="941" idx="3"/>
          </p:cNvCxnSpPr>
          <p:nvPr/>
        </p:nvCxnSpPr>
        <p:spPr>
          <a:xfrm rot="5400000">
            <a:off x="6435600" y="4517175"/>
            <a:ext cx="2454000" cy="892800"/>
          </a:xfrm>
          <a:prstGeom prst="bentConnector2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1" name="Google Shape;941;p128"/>
          <p:cNvSpPr/>
          <p:nvPr/>
        </p:nvSpPr>
        <p:spPr>
          <a:xfrm>
            <a:off x="3865175" y="5955375"/>
            <a:ext cx="3351000" cy="470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939" name="Google Shape;939;p128"/>
          <p:cNvSpPr txBox="1"/>
          <p:nvPr/>
        </p:nvSpPr>
        <p:spPr>
          <a:xfrm>
            <a:off x="3906103" y="6028075"/>
            <a:ext cx="3727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MSM is responsible for merchants at these stages</a:t>
            </a:r>
            <a:endParaRPr sz="11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11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30" name="Google Shape;630;p111"/>
          <p:cNvSpPr txBox="1"/>
          <p:nvPr/>
        </p:nvSpPr>
        <p:spPr>
          <a:xfrm>
            <a:off x="-449249" y="682531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31" name="Google Shape;631;p111"/>
          <p:cNvSpPr txBox="1"/>
          <p:nvPr/>
        </p:nvSpPr>
        <p:spPr>
          <a:xfrm>
            <a:off x="-449220" y="682531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Directory Index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632" name="Google Shape;632;p111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090300" y="375719"/>
            <a:ext cx="669900" cy="6135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33" name="Google Shape;633;p111"/>
          <p:cNvSpPr txBox="1"/>
          <p:nvPr/>
        </p:nvSpPr>
        <p:spPr>
          <a:xfrm>
            <a:off x="1956653" y="-22267"/>
            <a:ext cx="77352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29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US" sz="2900" b="1"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US" sz="2900" b="1">
                <a:latin typeface="Signika"/>
                <a:ea typeface="Signika"/>
                <a:cs typeface="Signika"/>
                <a:sym typeface="Signika"/>
              </a:rPr>
              <a:t>Mechanism</a:t>
            </a:r>
            <a:endParaRPr sz="29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34" name="Google Shape;634;p111"/>
          <p:cNvSpPr txBox="1"/>
          <p:nvPr>
            <p:ph type="sldNum" idx="12"/>
          </p:nvPr>
        </p:nvSpPr>
        <p:spPr>
          <a:xfrm>
            <a:off x="11446269" y="6333189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graphicFrame>
        <p:nvGraphicFramePr>
          <p:cNvPr id="635" name="Google Shape;635;p111"/>
          <p:cNvGraphicFramePr/>
          <p:nvPr/>
        </p:nvGraphicFramePr>
        <p:xfrm>
          <a:off x="745740" y="1537224"/>
          <a:ext cx="10700525" cy="3000000"/>
        </p:xfrm>
        <a:graphic>
          <a:graphicData uri="http://schemas.openxmlformats.org/drawingml/2006/table">
            <a:tbl>
              <a:tblPr firstRow="1" bandRow="1">
                <a:gradFill>
                  <a:gsLst>
                    <a:gs pos="0">
                      <a:srgbClr val="FFD17D"/>
                    </a:gs>
                    <a:gs pos="35000">
                      <a:srgbClr val="FFDCA3"/>
                    </a:gs>
                    <a:gs pos="100000">
                      <a:srgbClr val="FFF1D8"/>
                    </a:gs>
                  </a:gsLst>
                  <a:lin ang="16200038" scaled="0"/>
                </a:gradFill>
                <a:tableStyleId>{48ACDB8B-DEF8-49FA-B824-26D60912064C}</a:tableStyleId>
              </a:tblPr>
              <a:tblGrid>
                <a:gridCol w="1989325"/>
                <a:gridCol w="3899775"/>
                <a:gridCol w="2136300"/>
                <a:gridCol w="2675125"/>
              </a:tblGrid>
              <a:tr h="30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Date</a:t>
                      </a:r>
                      <a:endParaRPr sz="1600" u="none" strike="noStrike" cap="none">
                        <a:solidFill>
                          <a:schemeClr val="lt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75" marR="91475" marT="45725" marB="4572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Updates</a:t>
                      </a:r>
                      <a:endParaRPr sz="1600" u="none" strike="noStrike" cap="none">
                        <a:solidFill>
                          <a:schemeClr val="lt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75" marR="91475" marT="45725" marB="4572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Version</a:t>
                      </a:r>
                      <a:endParaRPr sz="1600" u="none" strike="noStrike" cap="none">
                        <a:solidFill>
                          <a:schemeClr val="lt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75" marR="91475" marT="45725" marB="4572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PIC</a:t>
                      </a:r>
                      <a:endParaRPr sz="1600" u="none" strike="noStrike" cap="none">
                        <a:solidFill>
                          <a:schemeClr val="lt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75" marR="91475" marT="45725" marB="4572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6" name="Google Shape;946;p129"/>
          <p:cNvPicPr preferRelativeResize="0"/>
          <p:nvPr/>
        </p:nvPicPr>
        <p:blipFill rotWithShape="1">
          <a:blip r:embed="rId1"/>
          <a:srcRect l="23089" t="16090" r="24108" b="14791"/>
          <a:stretch>
            <a:fillRect/>
          </a:stretch>
        </p:blipFill>
        <p:spPr>
          <a:xfrm>
            <a:off x="10857202" y="217107"/>
            <a:ext cx="1095172" cy="802828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129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48" name="Google Shape;948;p129"/>
          <p:cNvSpPr txBox="1"/>
          <p:nvPr/>
        </p:nvSpPr>
        <p:spPr>
          <a:xfrm>
            <a:off x="-253731" y="722663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Navigation</a:t>
            </a: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 (</a:t>
            </a: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Onboarding Trainers</a:t>
            </a: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)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949" name="Google Shape;949;p129"/>
          <p:cNvSpPr txBox="1"/>
          <p:nvPr/>
        </p:nvSpPr>
        <p:spPr>
          <a:xfrm>
            <a:off x="2067311" y="27200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Salesforce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950" name="Google Shape;950;p129" title="Onboarding Pipeline.mp4">
            <a:hlinkClick r:id="rId2"/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45425" y="1181100"/>
            <a:ext cx="9072600" cy="544485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51" name="Google Shape;951;p129"/>
          <p:cNvSpPr/>
          <p:nvPr/>
        </p:nvSpPr>
        <p:spPr>
          <a:xfrm>
            <a:off x="9717800" y="2725200"/>
            <a:ext cx="2032200" cy="115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2" name="Google Shape;952;p129"/>
          <p:cNvSpPr txBox="1"/>
          <p:nvPr/>
        </p:nvSpPr>
        <p:spPr>
          <a:xfrm>
            <a:off x="9786050" y="2888875"/>
            <a:ext cx="1912500" cy="9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Learn how to navigate in Salesforce using a real account </a:t>
            </a:r>
            <a:r>
              <a:rPr lang="en-US" sz="1100" u="sng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  <a:hlinkClick r:id="rId4"/>
              </a:rPr>
              <a:t>here</a:t>
            </a:r>
            <a:r>
              <a:rPr lang="en-US" sz="11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!</a:t>
            </a:r>
            <a:endParaRPr sz="11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Google Shape;957;p130"/>
          <p:cNvPicPr preferRelativeResize="0"/>
          <p:nvPr/>
        </p:nvPicPr>
        <p:blipFill rotWithShape="1">
          <a:blip r:embed="rId1"/>
          <a:srcRect l="23089" t="16090" r="24108" b="14791"/>
          <a:stretch>
            <a:fillRect/>
          </a:stretch>
        </p:blipFill>
        <p:spPr>
          <a:xfrm>
            <a:off x="10857202" y="217107"/>
            <a:ext cx="1095172" cy="802828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130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59" name="Google Shape;959;p130"/>
          <p:cNvSpPr txBox="1"/>
          <p:nvPr/>
        </p:nvSpPr>
        <p:spPr>
          <a:xfrm>
            <a:off x="-253731" y="722663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Pipeline</a:t>
            </a: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 (</a:t>
            </a: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Merchant Success Manager</a:t>
            </a: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)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960" name="Google Shape;960;p130"/>
          <p:cNvSpPr txBox="1"/>
          <p:nvPr/>
        </p:nvSpPr>
        <p:spPr>
          <a:xfrm>
            <a:off x="2067311" y="27200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Salesforce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961" name="Google Shape;961;p13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91762" y="2573339"/>
            <a:ext cx="11086575" cy="2277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6" name="Google Shape;966;p131"/>
          <p:cNvPicPr preferRelativeResize="0"/>
          <p:nvPr/>
        </p:nvPicPr>
        <p:blipFill rotWithShape="1">
          <a:blip r:embed="rId1"/>
          <a:srcRect l="23089" t="16090" r="24108" b="14791"/>
          <a:stretch>
            <a:fillRect/>
          </a:stretch>
        </p:blipFill>
        <p:spPr>
          <a:xfrm>
            <a:off x="10857202" y="217107"/>
            <a:ext cx="1095172" cy="802828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131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68" name="Google Shape;968;p131"/>
          <p:cNvSpPr txBox="1"/>
          <p:nvPr/>
        </p:nvSpPr>
        <p:spPr>
          <a:xfrm>
            <a:off x="-253731" y="722663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Navigation (</a:t>
            </a: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Merchant Success Manager</a:t>
            </a: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)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969" name="Google Shape;969;p131"/>
          <p:cNvSpPr txBox="1"/>
          <p:nvPr/>
        </p:nvSpPr>
        <p:spPr>
          <a:xfrm>
            <a:off x="2067311" y="27200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Salesforce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970" name="Google Shape;970;p131" title="MSM Pipeline.mp4">
            <a:hlinkClick r:id="rId2"/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22450" y="1169800"/>
            <a:ext cx="8406050" cy="5531175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71" name="Google Shape;971;p131"/>
          <p:cNvSpPr/>
          <p:nvPr/>
        </p:nvSpPr>
        <p:spPr>
          <a:xfrm>
            <a:off x="9169500" y="2849100"/>
            <a:ext cx="2032200" cy="115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2" name="Google Shape;972;p131"/>
          <p:cNvSpPr txBox="1"/>
          <p:nvPr/>
        </p:nvSpPr>
        <p:spPr>
          <a:xfrm>
            <a:off x="9237750" y="3012775"/>
            <a:ext cx="1912500" cy="9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Learn how to navigate in Salesforce using a real account </a:t>
            </a:r>
            <a:r>
              <a:rPr lang="en-US" sz="1100" u="sng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  <a:hlinkClick r:id="rId4"/>
              </a:rPr>
              <a:t>here</a:t>
            </a:r>
            <a:r>
              <a:rPr lang="en-US" sz="11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!</a:t>
            </a:r>
            <a:endParaRPr sz="11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7" name="Google Shape;977;p132" descr="The Early Story of Chargebee: Why it&amp;#39;s Better to Start with People, not  Ideas | by Prabhakar Reddy | Accel India Insights is now SeedToScale  Insights | Medium"/>
          <p:cNvPicPr preferRelativeResize="0"/>
          <p:nvPr/>
        </p:nvPicPr>
        <p:blipFill rotWithShape="1">
          <a:blip r:embed="rId1"/>
          <a:srcRect t="34885"/>
          <a:stretch>
            <a:fillRect/>
          </a:stretch>
        </p:blipFill>
        <p:spPr>
          <a:xfrm>
            <a:off x="0" y="0"/>
            <a:ext cx="12192000" cy="4465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132"/>
          <p:cNvPicPr preferRelativeResize="0"/>
          <p:nvPr/>
        </p:nvPicPr>
        <p:blipFill rotWithShape="1">
          <a:blip r:embed="rId2"/>
          <a:srcRect t="35299" b="33191"/>
          <a:stretch>
            <a:fillRect/>
          </a:stretch>
        </p:blipFill>
        <p:spPr>
          <a:xfrm>
            <a:off x="719404" y="4853956"/>
            <a:ext cx="3090598" cy="973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132" descr="Logo, icon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342785" y="6080521"/>
            <a:ext cx="670185" cy="6136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80" name="Google Shape;980;p132"/>
          <p:cNvSpPr txBox="1"/>
          <p:nvPr/>
        </p:nvSpPr>
        <p:spPr>
          <a:xfrm>
            <a:off x="1025000" y="5827775"/>
            <a:ext cx="5385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[ Team Using : </a:t>
            </a:r>
            <a:r>
              <a:rPr lang="en-US" sz="2000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Account Management</a:t>
            </a:r>
            <a:r>
              <a:rPr lang="en-US" sz="2000" b="0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 / Care</a:t>
            </a:r>
            <a:r>
              <a:rPr lang="en-US" sz="20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 ]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33"/>
          <p:cNvSpPr/>
          <p:nvPr/>
        </p:nvSpPr>
        <p:spPr>
          <a:xfrm>
            <a:off x="1132789" y="1228701"/>
            <a:ext cx="2517218" cy="3865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648" y="0"/>
                </a:moveTo>
                <a:lnTo>
                  <a:pt x="18952" y="0"/>
                </a:lnTo>
                <a:cubicBezTo>
                  <a:pt x="20412" y="0"/>
                  <a:pt x="21600" y="1188"/>
                  <a:pt x="21600" y="2648"/>
                </a:cubicBezTo>
                <a:lnTo>
                  <a:pt x="21600" y="18952"/>
                </a:lnTo>
                <a:cubicBezTo>
                  <a:pt x="21600" y="20412"/>
                  <a:pt x="20412" y="21600"/>
                  <a:pt x="18952" y="21600"/>
                </a:cubicBezTo>
                <a:lnTo>
                  <a:pt x="2648" y="21600"/>
                </a:lnTo>
                <a:cubicBezTo>
                  <a:pt x="1188" y="21600"/>
                  <a:pt x="0" y="20412"/>
                  <a:pt x="0" y="18952"/>
                </a:cubicBezTo>
                <a:lnTo>
                  <a:pt x="0" y="2648"/>
                </a:lnTo>
                <a:cubicBezTo>
                  <a:pt x="0" y="1188"/>
                  <a:pt x="1188" y="0"/>
                  <a:pt x="2648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 panose="020B0604020202020204"/>
              <a:buNone/>
            </a:pPr>
            <a:endParaRPr sz="22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86" name="Google Shape;986;p133"/>
          <p:cNvSpPr txBox="1"/>
          <p:nvPr/>
        </p:nvSpPr>
        <p:spPr>
          <a:xfrm>
            <a:off x="1178254" y="1235552"/>
            <a:ext cx="245291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https://app.chargebee.com/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87" name="Google Shape;987;p133"/>
          <p:cNvSpPr/>
          <p:nvPr/>
        </p:nvSpPr>
        <p:spPr>
          <a:xfrm>
            <a:off x="0" y="0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988" name="Google Shape;988;p13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447451" y="1499668"/>
            <a:ext cx="3079376" cy="3775094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89" name="Google Shape;989;p133"/>
          <p:cNvPicPr preferRelativeResize="0"/>
          <p:nvPr/>
        </p:nvPicPr>
        <p:blipFill rotWithShape="1">
          <a:blip r:embed="rId2"/>
          <a:srcRect l="9940" r="10734"/>
          <a:stretch>
            <a:fillRect/>
          </a:stretch>
        </p:blipFill>
        <p:spPr>
          <a:xfrm>
            <a:off x="4760258" y="1499668"/>
            <a:ext cx="3079376" cy="3775094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90" name="Google Shape;990;p133"/>
          <p:cNvSpPr txBox="1"/>
          <p:nvPr/>
        </p:nvSpPr>
        <p:spPr>
          <a:xfrm>
            <a:off x="5241169" y="5445305"/>
            <a:ext cx="21177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Verify authentication by downloading Google Authenticator app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91" name="Google Shape;991;p133"/>
          <p:cNvSpPr txBox="1"/>
          <p:nvPr/>
        </p:nvSpPr>
        <p:spPr>
          <a:xfrm>
            <a:off x="8750539" y="5445305"/>
            <a:ext cx="2473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Once added, key in the same 6 digit code in the web page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992" name="Google Shape;992;p13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21716" y="3686884"/>
            <a:ext cx="2149213" cy="2280763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93" name="Google Shape;993;p133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94" name="Google Shape;994;p133"/>
          <p:cNvSpPr txBox="1"/>
          <p:nvPr/>
        </p:nvSpPr>
        <p:spPr>
          <a:xfrm>
            <a:off x="0" y="6519851"/>
            <a:ext cx="7390151" cy="38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 panose="020B0604020202020204"/>
              <a:buNone/>
            </a:pPr>
            <a:r>
              <a:rPr lang="en-US"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App = Application</a:t>
            </a:r>
            <a:endParaRPr sz="1865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995" name="Google Shape;995;p133"/>
          <p:cNvSpPr txBox="1"/>
          <p:nvPr/>
        </p:nvSpPr>
        <p:spPr>
          <a:xfrm>
            <a:off x="1132789" y="5976199"/>
            <a:ext cx="2495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Sign in with Google account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996" name="Google Shape;996;p133" descr="Graphical user interface, text, application, website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70506" y="1532125"/>
            <a:ext cx="3465385" cy="198214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97" name="Google Shape;997;p133"/>
          <p:cNvSpPr/>
          <p:nvPr/>
        </p:nvSpPr>
        <p:spPr>
          <a:xfrm>
            <a:off x="2747558" y="2748027"/>
            <a:ext cx="1112062" cy="296217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00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998" name="Google Shape;998;p133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Login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999" name="Google Shape;999;p133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Chargebee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000" name="Google Shape;1000;p133"/>
          <p:cNvPicPr preferRelativeResize="0"/>
          <p:nvPr/>
        </p:nvPicPr>
        <p:blipFill rotWithShape="1">
          <a:blip r:embed="rId5"/>
          <a:srcRect t="35299" b="33191"/>
          <a:stretch>
            <a:fillRect/>
          </a:stretch>
        </p:blipFill>
        <p:spPr>
          <a:xfrm>
            <a:off x="10590786" y="361468"/>
            <a:ext cx="1385456" cy="436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34"/>
          <p:cNvSpPr/>
          <p:nvPr/>
        </p:nvSpPr>
        <p:spPr>
          <a:xfrm>
            <a:off x="7593108" y="2491196"/>
            <a:ext cx="4191403" cy="2574392"/>
          </a:xfrm>
          <a:prstGeom prst="roundRect">
            <a:avLst>
              <a:gd name="adj" fmla="val 7168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06" name="Google Shape;1006;p134"/>
          <p:cNvSpPr/>
          <p:nvPr/>
        </p:nvSpPr>
        <p:spPr>
          <a:xfrm>
            <a:off x="4416753" y="1607737"/>
            <a:ext cx="2517218" cy="3865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648" y="0"/>
                </a:moveTo>
                <a:lnTo>
                  <a:pt x="18952" y="0"/>
                </a:lnTo>
                <a:cubicBezTo>
                  <a:pt x="20412" y="0"/>
                  <a:pt x="21600" y="1188"/>
                  <a:pt x="21600" y="2648"/>
                </a:cubicBezTo>
                <a:lnTo>
                  <a:pt x="21600" y="18952"/>
                </a:lnTo>
                <a:cubicBezTo>
                  <a:pt x="21600" y="20412"/>
                  <a:pt x="20412" y="21600"/>
                  <a:pt x="18952" y="21600"/>
                </a:cubicBezTo>
                <a:lnTo>
                  <a:pt x="2648" y="21600"/>
                </a:lnTo>
                <a:cubicBezTo>
                  <a:pt x="1188" y="21600"/>
                  <a:pt x="0" y="20412"/>
                  <a:pt x="0" y="18952"/>
                </a:cubicBezTo>
                <a:lnTo>
                  <a:pt x="0" y="2648"/>
                </a:lnTo>
                <a:cubicBezTo>
                  <a:pt x="0" y="1188"/>
                  <a:pt x="1188" y="0"/>
                  <a:pt x="2648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 panose="020B0604020202020204"/>
              <a:buNone/>
            </a:pPr>
            <a:endParaRPr sz="22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007" name="Google Shape;1007;p134" descr="Arrow GIF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 rot="5400000">
            <a:off x="5331958" y="3586962"/>
            <a:ext cx="639965" cy="324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134" descr="Arrow GIF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933971" y="5088242"/>
            <a:ext cx="639965" cy="3240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9" name="Google Shape;1009;p134"/>
          <p:cNvGrpSpPr/>
          <p:nvPr/>
        </p:nvGrpSpPr>
        <p:grpSpPr>
          <a:xfrm>
            <a:off x="221929" y="1249069"/>
            <a:ext cx="3330714" cy="5187980"/>
            <a:chOff x="886519" y="1051560"/>
            <a:chExt cx="3008585" cy="4945380"/>
          </a:xfrm>
        </p:grpSpPr>
        <p:sp>
          <p:nvSpPr>
            <p:cNvPr id="1010" name="Google Shape;1010;p134"/>
            <p:cNvSpPr/>
            <p:nvPr/>
          </p:nvSpPr>
          <p:spPr>
            <a:xfrm>
              <a:off x="2386442" y="4488278"/>
              <a:ext cx="1508662" cy="15086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48" y="0"/>
                  </a:moveTo>
                  <a:lnTo>
                    <a:pt x="18952" y="0"/>
                  </a:lnTo>
                  <a:cubicBezTo>
                    <a:pt x="20412" y="0"/>
                    <a:pt x="21600" y="1188"/>
                    <a:pt x="21600" y="2648"/>
                  </a:cubicBezTo>
                  <a:lnTo>
                    <a:pt x="21600" y="18952"/>
                  </a:lnTo>
                  <a:cubicBezTo>
                    <a:pt x="21600" y="20412"/>
                    <a:pt x="20412" y="21600"/>
                    <a:pt x="18952" y="21600"/>
                  </a:cubicBezTo>
                  <a:lnTo>
                    <a:pt x="2648" y="21600"/>
                  </a:lnTo>
                  <a:cubicBezTo>
                    <a:pt x="1188" y="21600"/>
                    <a:pt x="0" y="20412"/>
                    <a:pt x="0" y="18952"/>
                  </a:cubicBezTo>
                  <a:lnTo>
                    <a:pt x="0" y="2648"/>
                  </a:lnTo>
                  <a:cubicBezTo>
                    <a:pt x="0" y="1188"/>
                    <a:pt x="1188" y="0"/>
                    <a:pt x="2648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28575" tIns="28575" rIns="28575" bIns="2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0"/>
                <a:buFont typeface="Arial" panose="020B0604020202020204"/>
                <a:buNone/>
              </a:pPr>
              <a:endParaRPr sz="22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11" name="Google Shape;1011;p134"/>
            <p:cNvSpPr/>
            <p:nvPr/>
          </p:nvSpPr>
          <p:spPr>
            <a:xfrm>
              <a:off x="886519" y="1051560"/>
              <a:ext cx="2560063" cy="20649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619" y="4417"/>
                  </a:moveTo>
                  <a:lnTo>
                    <a:pt x="5050" y="4417"/>
                  </a:lnTo>
                  <a:lnTo>
                    <a:pt x="5050" y="1234"/>
                  </a:lnTo>
                  <a:cubicBezTo>
                    <a:pt x="5050" y="548"/>
                    <a:pt x="4608" y="0"/>
                    <a:pt x="4055" y="0"/>
                  </a:cubicBezTo>
                  <a:lnTo>
                    <a:pt x="995" y="0"/>
                  </a:lnTo>
                  <a:cubicBezTo>
                    <a:pt x="442" y="0"/>
                    <a:pt x="0" y="548"/>
                    <a:pt x="0" y="1234"/>
                  </a:cubicBezTo>
                  <a:lnTo>
                    <a:pt x="0" y="5027"/>
                  </a:lnTo>
                  <a:cubicBezTo>
                    <a:pt x="0" y="5712"/>
                    <a:pt x="442" y="6261"/>
                    <a:pt x="995" y="6261"/>
                  </a:cubicBezTo>
                  <a:lnTo>
                    <a:pt x="1843" y="6261"/>
                  </a:lnTo>
                  <a:lnTo>
                    <a:pt x="1843" y="20320"/>
                  </a:lnTo>
                  <a:cubicBezTo>
                    <a:pt x="1843" y="21036"/>
                    <a:pt x="2310" y="21600"/>
                    <a:pt x="2875" y="21600"/>
                  </a:cubicBezTo>
                  <a:lnTo>
                    <a:pt x="21600" y="21600"/>
                  </a:lnTo>
                  <a:lnTo>
                    <a:pt x="21600" y="9338"/>
                  </a:lnTo>
                  <a:cubicBezTo>
                    <a:pt x="21600" y="6626"/>
                    <a:pt x="19818" y="4417"/>
                    <a:pt x="17619" y="4417"/>
                  </a:cubicBezTo>
                  <a:close/>
                  <a:moveTo>
                    <a:pt x="4595" y="4463"/>
                  </a:moveTo>
                  <a:cubicBezTo>
                    <a:pt x="4595" y="5149"/>
                    <a:pt x="4153" y="5697"/>
                    <a:pt x="3600" y="5697"/>
                  </a:cubicBezTo>
                  <a:lnTo>
                    <a:pt x="1450" y="5697"/>
                  </a:lnTo>
                  <a:cubicBezTo>
                    <a:pt x="897" y="5697"/>
                    <a:pt x="455" y="5149"/>
                    <a:pt x="455" y="4463"/>
                  </a:cubicBezTo>
                  <a:lnTo>
                    <a:pt x="455" y="1797"/>
                  </a:lnTo>
                  <a:cubicBezTo>
                    <a:pt x="455" y="1112"/>
                    <a:pt x="897" y="564"/>
                    <a:pt x="1450" y="564"/>
                  </a:cubicBezTo>
                  <a:lnTo>
                    <a:pt x="3600" y="564"/>
                  </a:lnTo>
                  <a:cubicBezTo>
                    <a:pt x="4153" y="564"/>
                    <a:pt x="4595" y="1112"/>
                    <a:pt x="4595" y="1797"/>
                  </a:cubicBezTo>
                  <a:lnTo>
                    <a:pt x="4595" y="4463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28575" tIns="28575" rIns="28575" bIns="2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0"/>
                <a:buFont typeface="Arial" panose="020B0604020202020204"/>
                <a:buNone/>
              </a:pPr>
              <a:endParaRPr sz="22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12" name="Google Shape;1012;p134"/>
            <p:cNvSpPr/>
            <p:nvPr/>
          </p:nvSpPr>
          <p:spPr>
            <a:xfrm>
              <a:off x="1265138" y="2041799"/>
              <a:ext cx="2629962" cy="38313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579" y="21600"/>
                  </a:moveTo>
                  <a:lnTo>
                    <a:pt x="1021" y="21600"/>
                  </a:lnTo>
                  <a:cubicBezTo>
                    <a:pt x="454" y="21600"/>
                    <a:pt x="0" y="21304"/>
                    <a:pt x="0" y="20935"/>
                  </a:cubicBezTo>
                  <a:lnTo>
                    <a:pt x="0" y="665"/>
                  </a:lnTo>
                  <a:cubicBezTo>
                    <a:pt x="0" y="296"/>
                    <a:pt x="454" y="0"/>
                    <a:pt x="1021" y="0"/>
                  </a:cubicBezTo>
                  <a:lnTo>
                    <a:pt x="20579" y="0"/>
                  </a:lnTo>
                  <a:cubicBezTo>
                    <a:pt x="21146" y="0"/>
                    <a:pt x="21600" y="296"/>
                    <a:pt x="21600" y="665"/>
                  </a:cubicBezTo>
                  <a:lnTo>
                    <a:pt x="21600" y="20935"/>
                  </a:lnTo>
                  <a:cubicBezTo>
                    <a:pt x="21600" y="21304"/>
                    <a:pt x="21146" y="21600"/>
                    <a:pt x="20579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chemeClr val="dk1"/>
              </a:solidFill>
              <a:prstDash val="solid"/>
              <a:miter lim="4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28575" tIns="28575" rIns="28575" bIns="2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0"/>
                <a:buFont typeface="Arial" panose="020B0604020202020204"/>
                <a:buNone/>
              </a:pPr>
              <a:endParaRPr sz="225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013" name="Google Shape;1013;p134"/>
            <p:cNvSpPr txBox="1"/>
            <p:nvPr/>
          </p:nvSpPr>
          <p:spPr>
            <a:xfrm>
              <a:off x="1413570" y="1594350"/>
              <a:ext cx="1749892" cy="3520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Functions</a:t>
              </a: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14" name="Google Shape;1014;p134"/>
            <p:cNvSpPr txBox="1"/>
            <p:nvPr/>
          </p:nvSpPr>
          <p:spPr>
            <a:xfrm>
              <a:off x="1384685" y="2137786"/>
              <a:ext cx="2404800" cy="29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AutoNum type="arabicPeriod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View merchant’s subscription details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AutoNum type="arabicPeriod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Edit merchant’s subscription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285750" marR="0" lvl="0" indent="-196850" algn="just" rtl="0">
                <a:lnSpc>
                  <a:spcPct val="150000"/>
                </a:lnSpc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marR="0" lvl="0" indent="0" algn="just" rtl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600" b="1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Mainly used by:</a:t>
              </a:r>
              <a:endParaRPr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285750" marR="0" lvl="0" indent="-285750" algn="just" rtl="0">
                <a:lnSpc>
                  <a:spcPct val="150000"/>
                </a:lnSpc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AutoNum type="arabicPeriod"/>
              </a:pPr>
              <a:r>
                <a:rPr lang="en-US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Account Management</a:t>
              </a:r>
              <a:r>
                <a:rPr lang="en-US"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Team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285750" marR="0" lvl="0" indent="-285750" algn="just" rtl="0">
                <a:lnSpc>
                  <a:spcPct val="150000"/>
                </a:lnSpc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AutoNum type="arabicPeriod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Care Team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just" rtl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1015" name="Google Shape;1015;p134"/>
          <p:cNvSpPr/>
          <p:nvPr/>
        </p:nvSpPr>
        <p:spPr>
          <a:xfrm>
            <a:off x="7819538" y="2579009"/>
            <a:ext cx="3724200" cy="7251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7030A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   </a:t>
            </a:r>
            <a:endParaRPr sz="16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endParaRPr sz="16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storehub-rm.chargebee.com</a:t>
            </a:r>
            <a:endParaRPr sz="14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[Malaysian accounts only]</a:t>
            </a: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016" name="Google Shape;1016;p13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401513" y="4026637"/>
            <a:ext cx="2452495" cy="2498157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17" name="Google Shape;1017;p134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18" name="Google Shape;1018;p134" descr="Bullseye with solid fill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35642" y="1353632"/>
            <a:ext cx="437786" cy="414845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134"/>
          <p:cNvSpPr txBox="1"/>
          <p:nvPr/>
        </p:nvSpPr>
        <p:spPr>
          <a:xfrm>
            <a:off x="4462218" y="1614588"/>
            <a:ext cx="245291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https://app.chargebee.com/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20" name="Google Shape;1020;p134"/>
          <p:cNvSpPr/>
          <p:nvPr/>
        </p:nvSpPr>
        <p:spPr>
          <a:xfrm>
            <a:off x="7819538" y="3455896"/>
            <a:ext cx="3724200" cy="7251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7030A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storehub.chargebee.com</a:t>
            </a:r>
            <a:endParaRPr sz="14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[All accounts except Malaysian account]</a:t>
            </a:r>
            <a:endParaRPr sz="12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021" name="Google Shape;1021;p134" descr="Graphical user interface, application, Teams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593108" y="4406120"/>
            <a:ext cx="4191403" cy="168828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22" name="Google Shape;1022;p134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279735" y="1858270"/>
            <a:ext cx="2791254" cy="159762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23" name="Google Shape;1023;p134"/>
          <p:cNvSpPr/>
          <p:nvPr/>
        </p:nvSpPr>
        <p:spPr>
          <a:xfrm>
            <a:off x="5954233" y="2817628"/>
            <a:ext cx="899775" cy="297566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00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1024" name="Google Shape;1024;p134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Introduction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025" name="Google Shape;1025;p134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Chargebee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026" name="Google Shape;1026;p134"/>
          <p:cNvPicPr preferRelativeResize="0"/>
          <p:nvPr/>
        </p:nvPicPr>
        <p:blipFill rotWithShape="1">
          <a:blip r:embed="rId6"/>
          <a:srcRect t="35299" b="33191"/>
          <a:stretch>
            <a:fillRect/>
          </a:stretch>
        </p:blipFill>
        <p:spPr>
          <a:xfrm>
            <a:off x="10590786" y="361468"/>
            <a:ext cx="1385456" cy="436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Google Shape;1031;p135"/>
          <p:cNvPicPr preferRelativeResize="0"/>
          <p:nvPr/>
        </p:nvPicPr>
        <p:blipFill rotWithShape="1">
          <a:blip r:embed="rId1"/>
          <a:srcRect t="35299" b="33191"/>
          <a:stretch>
            <a:fillRect/>
          </a:stretch>
        </p:blipFill>
        <p:spPr>
          <a:xfrm>
            <a:off x="10590786" y="361468"/>
            <a:ext cx="1385456" cy="436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13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68811" y="1105080"/>
            <a:ext cx="11823387" cy="359090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33" name="Google Shape;1033;p135"/>
          <p:cNvSpPr/>
          <p:nvPr/>
        </p:nvSpPr>
        <p:spPr>
          <a:xfrm>
            <a:off x="2638052" y="1830364"/>
            <a:ext cx="1840957" cy="271247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00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1034" name="Google Shape;1034;p135"/>
          <p:cNvSpPr/>
          <p:nvPr/>
        </p:nvSpPr>
        <p:spPr>
          <a:xfrm>
            <a:off x="2507251" y="4922535"/>
            <a:ext cx="1751400" cy="545400"/>
          </a:xfrm>
          <a:prstGeom prst="roundRect">
            <a:avLst>
              <a:gd name="adj" fmla="val 16667"/>
            </a:avLst>
          </a:prstGeom>
          <a:solidFill>
            <a:srgbClr val="800E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Customers</a:t>
            </a:r>
            <a:endParaRPr sz="16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35" name="Google Shape;1035;p135"/>
          <p:cNvSpPr/>
          <p:nvPr/>
        </p:nvSpPr>
        <p:spPr>
          <a:xfrm>
            <a:off x="7886660" y="4888018"/>
            <a:ext cx="1751309" cy="545342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Subscriptions</a:t>
            </a:r>
            <a:endParaRPr sz="16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36" name="Google Shape;1036;p135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37" name="Google Shape;1037;p135"/>
          <p:cNvSpPr/>
          <p:nvPr/>
        </p:nvSpPr>
        <p:spPr>
          <a:xfrm>
            <a:off x="779061" y="5406016"/>
            <a:ext cx="5207780" cy="997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4826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View contact information of merchant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Limited information on merchant subscription details</a:t>
            </a:r>
            <a:endParaRPr sz="14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038" name="Google Shape;1038;p135"/>
          <p:cNvSpPr/>
          <p:nvPr/>
        </p:nvSpPr>
        <p:spPr>
          <a:xfrm>
            <a:off x="6158425" y="5406016"/>
            <a:ext cx="5207780" cy="997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Merchant’s detailed subscription information</a:t>
            </a:r>
            <a:endParaRPr sz="14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View charges and payment information of subscription</a:t>
            </a:r>
            <a:endParaRPr sz="14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039" name="Google Shape;1039;p135"/>
          <p:cNvSpPr/>
          <p:nvPr/>
        </p:nvSpPr>
        <p:spPr>
          <a:xfrm>
            <a:off x="168811" y="2360427"/>
            <a:ext cx="2095924" cy="233771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00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1040" name="Google Shape;1040;p135"/>
          <p:cNvSpPr/>
          <p:nvPr/>
        </p:nvSpPr>
        <p:spPr>
          <a:xfrm>
            <a:off x="168811" y="2090008"/>
            <a:ext cx="2095924" cy="233771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00E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00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1041" name="Google Shape;1041;p135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Navigation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042" name="Google Shape;1042;p135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Chargebee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Google Shape;1047;p136"/>
          <p:cNvPicPr preferRelativeResize="0"/>
          <p:nvPr/>
        </p:nvPicPr>
        <p:blipFill rotWithShape="1">
          <a:blip r:embed="rId1"/>
          <a:srcRect t="35299" b="33191"/>
          <a:stretch>
            <a:fillRect/>
          </a:stretch>
        </p:blipFill>
        <p:spPr>
          <a:xfrm>
            <a:off x="10590786" y="361468"/>
            <a:ext cx="1385456" cy="43654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136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49" name="Google Shape;1049;p136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Navigation - Video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050" name="Google Shape;1050;p136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Chargebee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051" name="Google Shape;1051;p136" title="Slide 27 - Chargebee.mp4">
            <a:hlinkClick r:id="rId2"/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10713" y="1198638"/>
            <a:ext cx="10770575" cy="546213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Google Shape;1056;p137"/>
          <p:cNvPicPr preferRelativeResize="0"/>
          <p:nvPr/>
        </p:nvPicPr>
        <p:blipFill rotWithShape="1">
          <a:blip r:embed="rId1"/>
          <a:srcRect l="2366" t="2198" r="4453" b="3041"/>
          <a:stretch>
            <a:fillRect/>
          </a:stretch>
        </p:blipFill>
        <p:spPr>
          <a:xfrm>
            <a:off x="560699" y="1332762"/>
            <a:ext cx="5966849" cy="5162027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57" name="Google Shape;1057;p137"/>
          <p:cNvPicPr preferRelativeResize="0"/>
          <p:nvPr/>
        </p:nvPicPr>
        <p:blipFill rotWithShape="1">
          <a:blip r:embed="rId2"/>
          <a:srcRect t="35297" b="33192"/>
          <a:stretch>
            <a:fillRect/>
          </a:stretch>
        </p:blipFill>
        <p:spPr>
          <a:xfrm>
            <a:off x="10590786" y="361468"/>
            <a:ext cx="1385456" cy="436545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137"/>
          <p:cNvSpPr/>
          <p:nvPr/>
        </p:nvSpPr>
        <p:spPr>
          <a:xfrm>
            <a:off x="7043727" y="1086575"/>
            <a:ext cx="3390000" cy="1930200"/>
          </a:xfrm>
          <a:prstGeom prst="roundRect">
            <a:avLst>
              <a:gd name="adj" fmla="val 6169"/>
            </a:avLst>
          </a:prstGeom>
          <a:solidFill>
            <a:srgbClr val="FFFFFF"/>
          </a:solidFill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rgbClr val="00B05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Active</a:t>
            </a:r>
            <a:endParaRPr lang="en-US" sz="1400" b="1" i="0" u="none" strike="noStrike" cap="none">
              <a:solidFill>
                <a:srgbClr val="00B05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Merchant’s plan is still active</a:t>
            </a:r>
            <a:endParaRPr lang="en-US" sz="1200" b="0" i="0" u="none" strike="noStrike" cap="none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Cancelled</a:t>
            </a:r>
            <a:endParaRPr lang="en-US" sz="1400" b="1" i="0" u="none" strike="noStrike" cap="none">
              <a:solidFill>
                <a:srgbClr val="FF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 cancelled their plan</a:t>
            </a:r>
            <a:endParaRPr lang="en-US" sz="1200" b="0" i="0" u="none" strike="noStrike" cap="none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 Trial</a:t>
            </a:r>
            <a:endParaRPr lang="en-US" sz="1400" b="1" i="0" u="none" strike="noStrike" cap="none">
              <a:solidFill>
                <a:schemeClr val="accen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 recently register with StoreHub</a:t>
            </a:r>
            <a:endParaRPr sz="1400" b="0" i="0" u="none" strike="noStrike" cap="none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1059" name="Google Shape;1059;p137"/>
          <p:cNvCxnSpPr>
            <a:stCxn id="1058" idx="1"/>
            <a:endCxn id="1060" idx="3"/>
          </p:cNvCxnSpPr>
          <p:nvPr/>
        </p:nvCxnSpPr>
        <p:spPr>
          <a:xfrm flipH="1">
            <a:off x="3653727" y="2051675"/>
            <a:ext cx="3390000" cy="364500"/>
          </a:xfrm>
          <a:prstGeom prst="straightConnector1">
            <a:avLst/>
          </a:prstGeom>
          <a:noFill/>
          <a:ln w="1905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61" name="Google Shape;1061;p137"/>
          <p:cNvSpPr/>
          <p:nvPr/>
        </p:nvSpPr>
        <p:spPr>
          <a:xfrm>
            <a:off x="7043734" y="3121562"/>
            <a:ext cx="4385100" cy="1699200"/>
          </a:xfrm>
          <a:prstGeom prst="roundRect">
            <a:avLst>
              <a:gd name="adj" fmla="val 4186"/>
            </a:avLst>
          </a:prstGeom>
          <a:solidFill>
            <a:srgbClr val="FFFFFF"/>
          </a:solidFill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rgbClr val="00206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 Subscription Plan (Annually / Monthly)</a:t>
            </a:r>
            <a:endParaRPr lang="en-US" sz="1400" b="1" i="0" u="none" strike="noStrike" cap="none">
              <a:solidFill>
                <a:srgbClr val="00206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Small</a:t>
            </a:r>
            <a:r>
              <a:rPr lang="en-US"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: Starter Plan</a:t>
            </a: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Medium</a:t>
            </a:r>
            <a:r>
              <a:rPr lang="en-US"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: Advance Plan</a:t>
            </a: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Large</a:t>
            </a:r>
            <a:r>
              <a:rPr lang="en-US"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: Pro Plan</a:t>
            </a: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Base Plan:</a:t>
            </a:r>
            <a:r>
              <a:rPr lang="en-US"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Base Plan</a:t>
            </a: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62" name="Google Shape;1062;p137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3" name="Google Shape;1063;p137"/>
          <p:cNvSpPr txBox="1"/>
          <p:nvPr/>
        </p:nvSpPr>
        <p:spPr>
          <a:xfrm>
            <a:off x="0" y="6519851"/>
            <a:ext cx="73902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 panose="020B0604020202020204"/>
              <a:buNone/>
            </a:pPr>
            <a:r>
              <a:rPr lang="en-US"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SH = StoreHub</a:t>
            </a:r>
            <a:endParaRPr sz="1865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064" name="Google Shape;1064;p137"/>
          <p:cNvSpPr/>
          <p:nvPr/>
        </p:nvSpPr>
        <p:spPr>
          <a:xfrm>
            <a:off x="2071256" y="3193352"/>
            <a:ext cx="4364100" cy="1295700"/>
          </a:xfrm>
          <a:prstGeom prst="roundRect">
            <a:avLst>
              <a:gd name="adj" fmla="val 2716"/>
            </a:avLst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060" name="Google Shape;1060;p137"/>
          <p:cNvSpPr/>
          <p:nvPr/>
        </p:nvSpPr>
        <p:spPr>
          <a:xfrm>
            <a:off x="2071256" y="2229310"/>
            <a:ext cx="1582500" cy="373800"/>
          </a:xfrm>
          <a:prstGeom prst="roundRect">
            <a:avLst>
              <a:gd name="adj" fmla="val 2716"/>
            </a:avLst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065" name="Google Shape;1065;p137"/>
          <p:cNvSpPr/>
          <p:nvPr/>
        </p:nvSpPr>
        <p:spPr>
          <a:xfrm>
            <a:off x="2071256" y="2616460"/>
            <a:ext cx="1869600" cy="304800"/>
          </a:xfrm>
          <a:prstGeom prst="roundRect">
            <a:avLst>
              <a:gd name="adj" fmla="val 2716"/>
            </a:avLst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1066" name="Google Shape;1066;p137"/>
          <p:cNvCxnSpPr>
            <a:stCxn id="1065" idx="3"/>
            <a:endCxn id="1061" idx="1"/>
          </p:cNvCxnSpPr>
          <p:nvPr/>
        </p:nvCxnSpPr>
        <p:spPr>
          <a:xfrm>
            <a:off x="3940856" y="2768860"/>
            <a:ext cx="3102900" cy="1202400"/>
          </a:xfrm>
          <a:prstGeom prst="bentConnector3">
            <a:avLst>
              <a:gd name="adj1" fmla="val 94204"/>
            </a:avLst>
          </a:prstGeom>
          <a:noFill/>
          <a:ln w="1905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67" name="Google Shape;1067;p137"/>
          <p:cNvCxnSpPr>
            <a:stCxn id="1064" idx="3"/>
          </p:cNvCxnSpPr>
          <p:nvPr/>
        </p:nvCxnSpPr>
        <p:spPr>
          <a:xfrm>
            <a:off x="6435356" y="3841202"/>
            <a:ext cx="329100" cy="2066700"/>
          </a:xfrm>
          <a:prstGeom prst="bentConnector2">
            <a:avLst/>
          </a:prstGeom>
          <a:noFill/>
          <a:ln w="1905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68" name="Google Shape;1068;p137"/>
          <p:cNvSpPr txBox="1"/>
          <p:nvPr/>
        </p:nvSpPr>
        <p:spPr>
          <a:xfrm>
            <a:off x="-253731" y="722663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Subscription Details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069" name="Google Shape;1069;p137"/>
          <p:cNvSpPr txBox="1"/>
          <p:nvPr/>
        </p:nvSpPr>
        <p:spPr>
          <a:xfrm>
            <a:off x="2067311" y="27200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Chargebee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graphicFrame>
        <p:nvGraphicFramePr>
          <p:cNvPr id="1070" name="Google Shape;1070;p137"/>
          <p:cNvGraphicFramePr/>
          <p:nvPr/>
        </p:nvGraphicFramePr>
        <p:xfrm>
          <a:off x="7043734" y="495351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{779B704C-B97E-4FEC-A0AA-54B24D9F3746}</a:tableStyleId>
              </a:tblPr>
              <a:tblGrid>
                <a:gridCol w="873200"/>
                <a:gridCol w="1273725"/>
              </a:tblGrid>
              <a:tr h="412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 panose="020B0604020202020204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Additional Store</a:t>
                      </a:r>
                      <a:endParaRPr sz="1100" b="1" u="none" strike="noStrike" cap="none">
                        <a:solidFill>
                          <a:schemeClr val="dk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[</a:t>
                      </a:r>
                      <a:r>
                        <a:rPr lang="en-US" sz="1000" b="1" u="none" strike="noStrike" cap="none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Extra store license]</a:t>
                      </a:r>
                      <a:endParaRPr sz="10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5A4FF"/>
                    </a:solidFill>
                  </a:tcPr>
                </a:tc>
                <a:tc hMerge="1">
                  <a:tcPr/>
                </a:tc>
              </a:tr>
              <a:tr h="204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FFFF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Country</a:t>
                      </a:r>
                      <a:endParaRPr sz="900" u="none" strike="noStrike" cap="none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FFFF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Pricing (Yearly)</a:t>
                      </a:r>
                      <a:endParaRPr sz="900" u="none" strike="noStrike" cap="none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</a:tr>
              <a:tr h="334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u="none" strike="noStrike" cap="none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800" u="none" strike="noStrike" cap="none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MYR 1,490</a:t>
                      </a:r>
                      <a:endParaRPr sz="800" u="none" strike="noStrike" cap="none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18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u="none" strike="noStrike" cap="none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PHP 490</a:t>
                      </a:r>
                      <a:endParaRPr sz="800" u="none" strike="noStrike" cap="none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  <a:tr h="295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u="none" strike="noStrike" cap="none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THB 12,500</a:t>
                      </a:r>
                      <a:endParaRPr sz="800" u="none" strike="noStrike" cap="none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071" name="Google Shape;1071;p137" descr="Imag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360301" y="5616025"/>
            <a:ext cx="343575" cy="21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137" descr="Imag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360297" y="5955925"/>
            <a:ext cx="343575" cy="21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137" descr="Image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7360296" y="6229964"/>
            <a:ext cx="343575" cy="224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4" name="Google Shape;1074;p137"/>
          <p:cNvCxnSpPr/>
          <p:nvPr/>
        </p:nvCxnSpPr>
        <p:spPr>
          <a:xfrm flipH="1">
            <a:off x="6764275" y="5908025"/>
            <a:ext cx="290100" cy="2700"/>
          </a:xfrm>
          <a:prstGeom prst="straightConnector1">
            <a:avLst/>
          </a:prstGeom>
          <a:noFill/>
          <a:ln w="1905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1075" name="Google Shape;1075;p137"/>
          <p:cNvGraphicFramePr/>
          <p:nvPr/>
        </p:nvGraphicFramePr>
        <p:xfrm>
          <a:off x="9256557" y="49535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{779B704C-B97E-4FEC-A0AA-54B24D9F3746}</a:tableStyleId>
              </a:tblPr>
              <a:tblGrid>
                <a:gridCol w="931200"/>
                <a:gridCol w="1358275"/>
              </a:tblGrid>
              <a:tr h="4093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 panose="020B0604020202020204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Additional Register</a:t>
                      </a:r>
                      <a:endParaRPr sz="1100" b="1" u="none" strike="noStrike" cap="none">
                        <a:solidFill>
                          <a:schemeClr val="dk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[</a:t>
                      </a:r>
                      <a:r>
                        <a:rPr lang="en-US" sz="1000" b="1" u="none" strike="noStrike" cap="none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Extra POS terminal in existing store]</a:t>
                      </a:r>
                      <a:endParaRPr sz="10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4A4FF"/>
                    </a:solidFill>
                  </a:tcPr>
                </a:tc>
                <a:tc hMerge="1">
                  <a:tcPr/>
                </a:tc>
              </a:tr>
              <a:tr h="193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FFFF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Country</a:t>
                      </a:r>
                      <a:endParaRPr sz="900" u="none" strike="noStrike" cap="none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FFFF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Pricing (Yearly)</a:t>
                      </a:r>
                      <a:endParaRPr sz="900" u="none" strike="noStrike" cap="none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</a:tr>
              <a:tr h="330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u="none" strike="noStrike" cap="none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800" u="none" strike="noStrike" cap="none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MYR 490</a:t>
                      </a:r>
                      <a:endParaRPr sz="800" u="none" strike="noStrike" cap="none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01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u="none" strike="noStrike" cap="none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PHP 190</a:t>
                      </a:r>
                      <a:endParaRPr sz="800" u="none" strike="noStrike" cap="none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  <a:tr h="330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u="none" strike="noStrike" cap="none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THB 6,000</a:t>
                      </a:r>
                      <a:endParaRPr sz="800" u="none" strike="noStrike" cap="none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076" name="Google Shape;1076;p137" descr="Imag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574214" y="5616025"/>
            <a:ext cx="343575" cy="21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137" descr="Imag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574235" y="5923000"/>
            <a:ext cx="343575" cy="21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137" descr="Image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9574233" y="6229964"/>
            <a:ext cx="343575" cy="2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137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0590775" y="1593312"/>
            <a:ext cx="1385475" cy="916730"/>
          </a:xfrm>
          <a:prstGeom prst="rect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1080" name="Google Shape;1080;p137"/>
          <p:cNvCxnSpPr>
            <a:stCxn id="1079" idx="1"/>
            <a:endCxn id="1058" idx="3"/>
          </p:cNvCxnSpPr>
          <p:nvPr/>
        </p:nvCxnSpPr>
        <p:spPr>
          <a:xfrm rot="10800000">
            <a:off x="10433875" y="2051677"/>
            <a:ext cx="156900" cy="0"/>
          </a:xfrm>
          <a:prstGeom prst="straightConnector1">
            <a:avLst/>
          </a:prstGeom>
          <a:noFill/>
          <a:ln w="1905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138"/>
          <p:cNvPicPr preferRelativeResize="0"/>
          <p:nvPr/>
        </p:nvPicPr>
        <p:blipFill rotWithShape="1">
          <a:blip r:embed="rId1"/>
          <a:srcRect l="2369" t="2200" r="4452" b="3042"/>
          <a:stretch>
            <a:fillRect/>
          </a:stretch>
        </p:blipFill>
        <p:spPr>
          <a:xfrm>
            <a:off x="789299" y="1332762"/>
            <a:ext cx="5966849" cy="5162027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86" name="Google Shape;1086;p138"/>
          <p:cNvPicPr preferRelativeResize="0"/>
          <p:nvPr/>
        </p:nvPicPr>
        <p:blipFill rotWithShape="1">
          <a:blip r:embed="rId2"/>
          <a:srcRect t="35299" b="33191"/>
          <a:stretch>
            <a:fillRect/>
          </a:stretch>
        </p:blipFill>
        <p:spPr>
          <a:xfrm>
            <a:off x="10590786" y="361468"/>
            <a:ext cx="1385456" cy="436545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138"/>
          <p:cNvSpPr/>
          <p:nvPr/>
        </p:nvSpPr>
        <p:spPr>
          <a:xfrm>
            <a:off x="7630595" y="2231584"/>
            <a:ext cx="3068936" cy="3364381"/>
          </a:xfrm>
          <a:prstGeom prst="roundRect">
            <a:avLst>
              <a:gd name="adj" fmla="val 6558"/>
            </a:avLst>
          </a:prstGeom>
          <a:solidFill>
            <a:srgbClr val="FFFFFF"/>
          </a:solidFill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rgbClr val="00206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Next Billing On</a:t>
            </a:r>
            <a:endParaRPr lang="en-US" sz="1400" b="1" i="0" u="none" strike="noStrike" cap="none">
              <a:solidFill>
                <a:srgbClr val="00206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When will SH charge</a:t>
            </a: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rgbClr val="00206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Next Billing Amount</a:t>
            </a:r>
            <a:endParaRPr lang="en-US" sz="1400" b="1" i="0" u="none" strike="noStrike" cap="none">
              <a:solidFill>
                <a:srgbClr val="00206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Total Charges</a:t>
            </a: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rgbClr val="00206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MRR</a:t>
            </a:r>
            <a:endParaRPr lang="en-US" sz="1400" b="1" i="0" u="none" strike="noStrike" cap="none">
              <a:solidFill>
                <a:srgbClr val="00206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Monthly Recurring Revenue</a:t>
            </a: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rgbClr val="00206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Payment Method</a:t>
            </a:r>
            <a:endParaRPr sz="1400" b="1" i="0" u="none" strike="noStrike" cap="none">
              <a:solidFill>
                <a:srgbClr val="00206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Card: Auto charge / Auto debit</a:t>
            </a: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Blank: Manual payment</a:t>
            </a: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88" name="Google Shape;1088;p138"/>
          <p:cNvSpPr/>
          <p:nvPr/>
        </p:nvSpPr>
        <p:spPr>
          <a:xfrm>
            <a:off x="1258924" y="4558296"/>
            <a:ext cx="5405115" cy="1897661"/>
          </a:xfrm>
          <a:prstGeom prst="roundRect">
            <a:avLst>
              <a:gd name="adj" fmla="val 7142"/>
            </a:avLst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089" name="Google Shape;1089;p138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90" name="Google Shape;1090;p138"/>
          <p:cNvSpPr txBox="1"/>
          <p:nvPr/>
        </p:nvSpPr>
        <p:spPr>
          <a:xfrm>
            <a:off x="0" y="6519851"/>
            <a:ext cx="73902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 panose="020B0604020202020204"/>
              <a:buNone/>
            </a:pPr>
            <a:r>
              <a:rPr lang="en-US"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SH = StoreHub</a:t>
            </a:r>
            <a:endParaRPr sz="1865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091" name="Google Shape;1091;p138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Subscription Details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092" name="Google Shape;1092;p138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Chargebee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cxnSp>
        <p:nvCxnSpPr>
          <p:cNvPr id="1093" name="Google Shape;1093;p138"/>
          <p:cNvCxnSpPr>
            <a:stCxn id="1087" idx="1"/>
            <a:endCxn id="1088" idx="3"/>
          </p:cNvCxnSpPr>
          <p:nvPr/>
        </p:nvCxnSpPr>
        <p:spPr>
          <a:xfrm flipH="1">
            <a:off x="6663995" y="3913775"/>
            <a:ext cx="966600" cy="15933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12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41" name="Google Shape;641;p112"/>
          <p:cNvSpPr txBox="1"/>
          <p:nvPr/>
        </p:nvSpPr>
        <p:spPr>
          <a:xfrm>
            <a:off x="-449249" y="682531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42" name="Google Shape;642;p112"/>
          <p:cNvSpPr txBox="1"/>
          <p:nvPr/>
        </p:nvSpPr>
        <p:spPr>
          <a:xfrm>
            <a:off x="-449220" y="682531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Overview</a:t>
            </a:r>
            <a:endParaRPr sz="24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643" name="Google Shape;643;p112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090300" y="375719"/>
            <a:ext cx="669900" cy="6135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44" name="Google Shape;644;p112"/>
          <p:cNvSpPr txBox="1"/>
          <p:nvPr/>
        </p:nvSpPr>
        <p:spPr>
          <a:xfrm>
            <a:off x="1956653" y="-22267"/>
            <a:ext cx="77352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29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US" sz="2900" b="1">
                <a:latin typeface="Signika"/>
                <a:ea typeface="Signika"/>
                <a:cs typeface="Signika"/>
                <a:sym typeface="Signika"/>
              </a:rPr>
              <a:t> Mechanism</a:t>
            </a:r>
            <a:endParaRPr sz="29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45" name="Google Shape;645;p112"/>
          <p:cNvSpPr txBox="1"/>
          <p:nvPr>
            <p:ph type="sldNum" idx="12"/>
          </p:nvPr>
        </p:nvSpPr>
        <p:spPr>
          <a:xfrm>
            <a:off x="11446269" y="6333189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646" name="Google Shape;646;p112"/>
          <p:cNvSpPr/>
          <p:nvPr/>
        </p:nvSpPr>
        <p:spPr>
          <a:xfrm rot="10800000">
            <a:off x="2467298" y="2464885"/>
            <a:ext cx="590748" cy="1634008"/>
          </a:xfrm>
          <a:custGeom>
            <a:avLst/>
            <a:gdLst/>
            <a:ahLst/>
            <a:cxnLst/>
            <a:rect l="l" t="t" r="r" b="b"/>
            <a:pathLst>
              <a:path w="469780" h="1299410" extrusionOk="0">
                <a:moveTo>
                  <a:pt x="469780" y="0"/>
                </a:moveTo>
                <a:lnTo>
                  <a:pt x="469780" y="1299410"/>
                </a:lnTo>
                <a:lnTo>
                  <a:pt x="0" y="1142963"/>
                </a:lnTo>
                <a:lnTo>
                  <a:pt x="0" y="156447"/>
                </a:lnTo>
                <a:lnTo>
                  <a:pt x="469780" y="0"/>
                </a:lnTo>
                <a:close/>
              </a:path>
            </a:pathLst>
          </a:custGeom>
          <a:solidFill>
            <a:srgbClr val="2B45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47" name="Google Shape;647;p112"/>
          <p:cNvSpPr/>
          <p:nvPr/>
        </p:nvSpPr>
        <p:spPr>
          <a:xfrm rot="10800000">
            <a:off x="3058045" y="2660993"/>
            <a:ext cx="2697000" cy="1241100"/>
          </a:xfrm>
          <a:prstGeom prst="rect">
            <a:avLst/>
          </a:prstGeom>
          <a:solidFill>
            <a:srgbClr val="3A5C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48" name="Google Shape;648;p112"/>
          <p:cNvSpPr/>
          <p:nvPr/>
        </p:nvSpPr>
        <p:spPr>
          <a:xfrm rot="10800000">
            <a:off x="832395" y="2464193"/>
            <a:ext cx="1634700" cy="1634700"/>
          </a:xfrm>
          <a:prstGeom prst="rect">
            <a:avLst/>
          </a:prstGeom>
          <a:solidFill>
            <a:srgbClr val="3A5C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49" name="Google Shape;649;p112"/>
          <p:cNvSpPr txBox="1"/>
          <p:nvPr/>
        </p:nvSpPr>
        <p:spPr>
          <a:xfrm>
            <a:off x="3140710" y="3050407"/>
            <a:ext cx="253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lt1"/>
                </a:solidFill>
                <a:latin typeface="Signika"/>
                <a:ea typeface="Signika"/>
                <a:cs typeface="Signika"/>
                <a:sym typeface="Signika"/>
                <a:hlinkClick r:id="rId3" action="ppaction://hlinksldjump"/>
              </a:rPr>
              <a:t>Tools</a:t>
            </a:r>
            <a:endParaRPr sz="2400" u="sng">
              <a:solidFill>
                <a:schemeClr val="lt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650" name="Google Shape;650;p112" descr="Lights On with solid fill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192609" y="2824408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112"/>
          <p:cNvSpPr/>
          <p:nvPr/>
        </p:nvSpPr>
        <p:spPr>
          <a:xfrm>
            <a:off x="8827128" y="2464248"/>
            <a:ext cx="590748" cy="1634008"/>
          </a:xfrm>
          <a:custGeom>
            <a:avLst/>
            <a:gdLst/>
            <a:ahLst/>
            <a:cxnLst/>
            <a:rect l="l" t="t" r="r" b="b"/>
            <a:pathLst>
              <a:path w="469780" h="1299410" extrusionOk="0">
                <a:moveTo>
                  <a:pt x="469780" y="0"/>
                </a:moveTo>
                <a:lnTo>
                  <a:pt x="469780" y="1299410"/>
                </a:lnTo>
                <a:lnTo>
                  <a:pt x="0" y="1142963"/>
                </a:lnTo>
                <a:lnTo>
                  <a:pt x="0" y="156447"/>
                </a:lnTo>
                <a:lnTo>
                  <a:pt x="469780" y="0"/>
                </a:lnTo>
                <a:close/>
              </a:path>
            </a:pathLst>
          </a:custGeom>
          <a:solidFill>
            <a:srgbClr val="A57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52" name="Google Shape;652;p112"/>
          <p:cNvSpPr/>
          <p:nvPr/>
        </p:nvSpPr>
        <p:spPr>
          <a:xfrm>
            <a:off x="6130129" y="2661048"/>
            <a:ext cx="2697000" cy="1241100"/>
          </a:xfrm>
          <a:prstGeom prst="rect">
            <a:avLst/>
          </a:prstGeom>
          <a:solidFill>
            <a:srgbClr val="FFCC4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53" name="Google Shape;653;p112"/>
          <p:cNvSpPr/>
          <p:nvPr/>
        </p:nvSpPr>
        <p:spPr>
          <a:xfrm>
            <a:off x="9418079" y="2464248"/>
            <a:ext cx="1634700" cy="1634700"/>
          </a:xfrm>
          <a:prstGeom prst="rect">
            <a:avLst/>
          </a:prstGeom>
          <a:solidFill>
            <a:srgbClr val="FFCC4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54" name="Google Shape;654;p112"/>
          <p:cNvSpPr txBox="1"/>
          <p:nvPr/>
        </p:nvSpPr>
        <p:spPr>
          <a:xfrm>
            <a:off x="6130123" y="3051030"/>
            <a:ext cx="253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  <a:hlinkClick r:id="rId5" action="ppaction://hlinksldjump"/>
              </a:rPr>
              <a:t>Supply Chain</a:t>
            </a:r>
            <a:endParaRPr sz="2400" u="sng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655" name="Google Shape;655;p112" descr="Puzzle with solid fill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9778235" y="2824047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8" name="Google Shape;1098;p139" descr="A glass of beer next to a computer and a glass of beer&#10;&#10;Description automatically generated with low confidenc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139"/>
          <p:cNvSpPr txBox="1"/>
          <p:nvPr/>
        </p:nvSpPr>
        <p:spPr>
          <a:xfrm>
            <a:off x="719404" y="4677139"/>
            <a:ext cx="5170500" cy="11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Intercom </a:t>
            </a:r>
            <a:endParaRPr lang="en-US"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100" name="Google Shape;1100;p139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595992" y="6309320"/>
            <a:ext cx="452669" cy="452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" name="Google Shape;1105;p14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397800" y="1872325"/>
            <a:ext cx="2327217" cy="36362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06" name="Google Shape;1106;p140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07" name="Google Shape;1107;p140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108" name="Google Shape;1108;p140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Onboarding (MSM Team View)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109" name="Google Shape;1109;p140"/>
          <p:cNvSpPr txBox="1"/>
          <p:nvPr/>
        </p:nvSpPr>
        <p:spPr>
          <a:xfrm>
            <a:off x="4456684" y="3460200"/>
            <a:ext cx="77355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500" b="1">
                <a:solidFill>
                  <a:srgbClr val="00B05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MSM</a:t>
            </a:r>
            <a:r>
              <a:rPr lang="en-US" sz="1500" b="1">
                <a:solidFill>
                  <a:srgbClr val="00B05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Team View</a:t>
            </a:r>
            <a:endParaRPr sz="15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6096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Char char="●"/>
            </a:pP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On the Intercom ‘Inbox’ tab, search for MSM Team View’ Option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Char char="●"/>
            </a:pP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Select the desired MSM’s name</a:t>
            </a:r>
            <a:endParaRPr sz="12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110" name="Google Shape;1110;p140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</a:pPr>
            <a:r>
              <a:rPr lang="en-US" sz="3200" b="1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Intercom</a:t>
            </a:r>
            <a:endParaRPr sz="3200" b="1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111" name="Google Shape;1111;p140"/>
          <p:cNvSpPr txBox="1"/>
          <p:nvPr/>
        </p:nvSpPr>
        <p:spPr>
          <a:xfrm>
            <a:off x="4456625" y="2303300"/>
            <a:ext cx="63312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500" b="1" strike="noStrike" cap="none">
                <a:solidFill>
                  <a:srgbClr val="00B05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When to use?</a:t>
            </a:r>
            <a:endParaRPr sz="1500" b="1" strike="noStrike" cap="none">
              <a:solidFill>
                <a:srgbClr val="00B05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●"/>
            </a:pPr>
            <a:r>
              <a:rPr lang="en-US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When </a:t>
            </a: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players</a:t>
            </a:r>
            <a:r>
              <a:rPr lang="en-US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wish to </a:t>
            </a: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check their own bucket or specific teammates’ bucket</a:t>
            </a:r>
            <a:endParaRPr sz="1500"/>
          </a:p>
          <a:p>
            <a:pPr marL="4572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500"/>
              <a:buFont typeface="Roboto" panose="02000000000000000000"/>
              <a:buNone/>
            </a:pPr>
            <a:endParaRPr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112" name="Google Shape;1112;p14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965635" y="354935"/>
            <a:ext cx="794854" cy="704797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140"/>
          <p:cNvSpPr txBox="1"/>
          <p:nvPr/>
        </p:nvSpPr>
        <p:spPr>
          <a:xfrm>
            <a:off x="0" y="6519851"/>
            <a:ext cx="38508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OE = Onboarding Executive | OC = Onboarding Consultant</a:t>
            </a:r>
            <a:endParaRPr sz="19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114" name="Google Shape;1114;p140"/>
          <p:cNvSpPr/>
          <p:nvPr/>
        </p:nvSpPr>
        <p:spPr>
          <a:xfrm>
            <a:off x="1479679" y="1988000"/>
            <a:ext cx="255000" cy="3153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15" name="Google Shape;1115;p140"/>
          <p:cNvSpPr/>
          <p:nvPr/>
        </p:nvSpPr>
        <p:spPr>
          <a:xfrm>
            <a:off x="1856408" y="2263475"/>
            <a:ext cx="1665000" cy="3153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116" name="Google Shape;1116;p140"/>
          <p:cNvCxnSpPr>
            <a:endCxn id="1115" idx="1"/>
          </p:cNvCxnSpPr>
          <p:nvPr/>
        </p:nvCxnSpPr>
        <p:spPr>
          <a:xfrm>
            <a:off x="1734608" y="2104325"/>
            <a:ext cx="121800" cy="316800"/>
          </a:xfrm>
          <a:prstGeom prst="straightConnector1">
            <a:avLst/>
          </a:prstGeom>
          <a:noFill/>
          <a:ln w="1905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Google Shape;1121;p14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178975" y="1245713"/>
            <a:ext cx="5067300" cy="17811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22" name="Google Shape;1122;p141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23" name="Google Shape;1123;p141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124" name="Google Shape;1124;p141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Team Search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125" name="Google Shape;1125;p141"/>
          <p:cNvSpPr txBox="1"/>
          <p:nvPr/>
        </p:nvSpPr>
        <p:spPr>
          <a:xfrm>
            <a:off x="4024984" y="4504500"/>
            <a:ext cx="77355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500" b="1" i="0" u="none" strike="noStrike" cap="none">
                <a:solidFill>
                  <a:srgbClr val="00B05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Team Search</a:t>
            </a:r>
            <a:endParaRPr sz="15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6096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●"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On the Intercom ‘Inbox’ tab, search for ‘Teams’ option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Char char="●"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Hover cursor over </a:t>
            </a: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to 3 dots </a:t>
            </a:r>
            <a:r>
              <a:rPr lang="en-US" sz="12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button and click on it</a:t>
            </a:r>
            <a:endParaRPr sz="1500"/>
          </a:p>
          <a:p>
            <a:pPr marL="6096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Char char="●"/>
            </a:pP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Select ‘Add teams’ then t</a:t>
            </a:r>
            <a:r>
              <a:rPr lang="en-US" sz="12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ype and search for </a:t>
            </a: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“</a:t>
            </a:r>
            <a:r>
              <a:rPr lang="en-US" sz="1300" b="1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CX 🇲🇾 MY </a:t>
            </a:r>
            <a:r>
              <a:rPr lang="en-US" sz="1300" b="1">
                <a:solidFill>
                  <a:srgbClr val="222222"/>
                </a:solidFill>
                <a:highlight>
                  <a:srgbClr val="FFFFFF"/>
                </a:highlight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 Success Manager</a:t>
            </a:r>
            <a:r>
              <a:rPr lang="en-US" sz="1300" b="1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” </a:t>
            </a:r>
            <a:endParaRPr sz="12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126" name="Google Shape;1126;p141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</a:pPr>
            <a:r>
              <a:rPr lang="en-US" sz="3200" b="1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Intercom</a:t>
            </a:r>
            <a:endParaRPr sz="3200" b="1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127" name="Google Shape;1127;p141"/>
          <p:cNvSpPr txBox="1"/>
          <p:nvPr/>
        </p:nvSpPr>
        <p:spPr>
          <a:xfrm>
            <a:off x="4024925" y="3347600"/>
            <a:ext cx="53754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500" b="1" strike="noStrike" cap="none">
                <a:solidFill>
                  <a:srgbClr val="00B05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When to use?</a:t>
            </a:r>
            <a:endParaRPr sz="1500" b="1" strike="noStrike" cap="none">
              <a:solidFill>
                <a:srgbClr val="00B05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●"/>
            </a:pPr>
            <a:r>
              <a:rPr lang="en-US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When </a:t>
            </a: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players</a:t>
            </a:r>
            <a:r>
              <a:rPr lang="en-US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wish to locate team and retrieve conversations</a:t>
            </a:r>
            <a:endParaRPr sz="1500"/>
          </a:p>
          <a:p>
            <a:pPr marL="4572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500"/>
              <a:buFont typeface="Roboto" panose="02000000000000000000"/>
              <a:buNone/>
            </a:pPr>
            <a:endParaRPr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128" name="Google Shape;1128;p14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965635" y="354935"/>
            <a:ext cx="794854" cy="70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14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88225" y="1306674"/>
            <a:ext cx="2019300" cy="48672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30" name="Google Shape;1130;p141"/>
          <p:cNvSpPr/>
          <p:nvPr/>
        </p:nvSpPr>
        <p:spPr>
          <a:xfrm>
            <a:off x="2326754" y="3032300"/>
            <a:ext cx="255000" cy="3153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131" name="Google Shape;1131;p141"/>
          <p:cNvCxnSpPr>
            <a:stCxn id="1130" idx="3"/>
            <a:endCxn id="1132" idx="1"/>
          </p:cNvCxnSpPr>
          <p:nvPr/>
        </p:nvCxnSpPr>
        <p:spPr>
          <a:xfrm rot="10800000" flipH="1">
            <a:off x="2581754" y="1518350"/>
            <a:ext cx="1748400" cy="1671600"/>
          </a:xfrm>
          <a:prstGeom prst="straightConnector1">
            <a:avLst/>
          </a:prstGeom>
          <a:noFill/>
          <a:ln w="1905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32" name="Google Shape;1132;p141"/>
          <p:cNvSpPr/>
          <p:nvPr/>
        </p:nvSpPr>
        <p:spPr>
          <a:xfrm>
            <a:off x="4330151" y="1360700"/>
            <a:ext cx="1459800" cy="3153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33" name="Google Shape;1133;p141"/>
          <p:cNvSpPr/>
          <p:nvPr/>
        </p:nvSpPr>
        <p:spPr>
          <a:xfrm>
            <a:off x="6491150" y="1485600"/>
            <a:ext cx="2175600" cy="3153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34" name="Google Shape;1134;p141"/>
          <p:cNvSpPr/>
          <p:nvPr/>
        </p:nvSpPr>
        <p:spPr>
          <a:xfrm>
            <a:off x="964554" y="1754675"/>
            <a:ext cx="255000" cy="3153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135" name="Google Shape;1135;p141"/>
          <p:cNvCxnSpPr/>
          <p:nvPr/>
        </p:nvCxnSpPr>
        <p:spPr>
          <a:xfrm>
            <a:off x="1219554" y="1927700"/>
            <a:ext cx="256500" cy="1099200"/>
          </a:xfrm>
          <a:prstGeom prst="straightConnector1">
            <a:avLst/>
          </a:prstGeom>
          <a:noFill/>
          <a:ln w="1905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36" name="Google Shape;1136;p141"/>
          <p:cNvSpPr/>
          <p:nvPr/>
        </p:nvSpPr>
        <p:spPr>
          <a:xfrm>
            <a:off x="1348966" y="3032300"/>
            <a:ext cx="911400" cy="3153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Google Shape;1141;p142"/>
          <p:cNvPicPr preferRelativeResize="0"/>
          <p:nvPr/>
        </p:nvPicPr>
        <p:blipFill rotWithShape="1">
          <a:blip r:embed="rId2"/>
          <a:srcRect l="2260" r="-2259"/>
          <a:stretch>
            <a:fillRect/>
          </a:stretch>
        </p:blipFill>
        <p:spPr>
          <a:xfrm>
            <a:off x="3039288" y="1295837"/>
            <a:ext cx="5206524" cy="471131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42" name="Google Shape;1142;p142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43" name="Google Shape;1143;p142"/>
          <p:cNvSpPr txBox="1"/>
          <p:nvPr>
            <p:ph type="sldNum" idx="12"/>
          </p:nvPr>
        </p:nvSpPr>
        <p:spPr>
          <a:xfrm>
            <a:off x="11760485" y="6529979"/>
            <a:ext cx="4314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144" name="Google Shape;1144;p142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Creating Outbound Email </a:t>
            </a:r>
            <a:endParaRPr sz="2665" b="1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145" name="Google Shape;1145;p142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Email</a:t>
            </a:r>
            <a:endParaRPr lang="en-US" sz="3200" b="1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146" name="Google Shape;1146;p142" descr="Email 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998746" y="241606"/>
            <a:ext cx="761739" cy="7617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7" name="Google Shape;1147;p142"/>
          <p:cNvGrpSpPr/>
          <p:nvPr/>
        </p:nvGrpSpPr>
        <p:grpSpPr>
          <a:xfrm>
            <a:off x="260206" y="1293648"/>
            <a:ext cx="2586265" cy="4890890"/>
            <a:chOff x="180005" y="1144425"/>
            <a:chExt cx="2785422" cy="5218062"/>
          </a:xfrm>
        </p:grpSpPr>
        <p:pic>
          <p:nvPicPr>
            <p:cNvPr id="1148" name="Google Shape;1148;p142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180005" y="1146738"/>
              <a:ext cx="2785422" cy="521575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1149" name="Google Shape;1149;p142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1211725" y="1144425"/>
              <a:ext cx="1753700" cy="444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150" name="Google Shape;1150;p142"/>
          <p:cNvSpPr/>
          <p:nvPr/>
        </p:nvSpPr>
        <p:spPr>
          <a:xfrm>
            <a:off x="434630" y="1372790"/>
            <a:ext cx="308700" cy="2628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51" name="Google Shape;1151;p142"/>
          <p:cNvGrpSpPr/>
          <p:nvPr/>
        </p:nvGrpSpPr>
        <p:grpSpPr>
          <a:xfrm>
            <a:off x="8438621" y="2487272"/>
            <a:ext cx="3578222" cy="2235521"/>
            <a:chOff x="8537535" y="2041115"/>
            <a:chExt cx="3315010" cy="2431500"/>
          </a:xfrm>
        </p:grpSpPr>
        <p:sp>
          <p:nvSpPr>
            <p:cNvPr id="1152" name="Google Shape;1152;p142"/>
            <p:cNvSpPr txBox="1"/>
            <p:nvPr/>
          </p:nvSpPr>
          <p:spPr>
            <a:xfrm>
              <a:off x="8537545" y="2379815"/>
              <a:ext cx="3315000" cy="2092800"/>
            </a:xfrm>
            <a:prstGeom prst="rect">
              <a:avLst/>
            </a:prstGeom>
            <a:noFill/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342900" marR="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AutoNum type="arabicPeriod"/>
              </a:pPr>
              <a:r>
                <a:rPr lang="en-US" sz="140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Create a new box conversation</a:t>
              </a:r>
              <a:endParaRPr sz="14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342900" marR="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Roboto" panose="02000000000000000000"/>
                <a:buAutoNum type="arabicPeriod"/>
              </a:pPr>
              <a:r>
                <a:rPr lang="en-US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Select “Conversation”.</a:t>
              </a:r>
              <a:endPara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342900" marR="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Roboto" panose="02000000000000000000"/>
                <a:buAutoNum type="arabicPeriod"/>
              </a:pPr>
              <a:r>
                <a:rPr lang="en-US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Select “Email”.</a:t>
              </a:r>
              <a:endPara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34290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AutoNum type="arabicPeriod"/>
              </a:pPr>
              <a:r>
                <a:rPr lang="en-US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Select ‘MY Customer Onboarding’</a:t>
              </a:r>
              <a:endPara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34290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AutoNum type="arabicPeriod"/>
              </a:pPr>
              <a:r>
                <a:rPr lang="en-US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Fill in Subject &gt; Type in the content &gt; Send</a:t>
              </a:r>
              <a:endPara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153" name="Google Shape;1153;p142"/>
            <p:cNvSpPr txBox="1"/>
            <p:nvPr/>
          </p:nvSpPr>
          <p:spPr>
            <a:xfrm>
              <a:off x="8537535" y="2041115"/>
              <a:ext cx="3315000" cy="3684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Steps</a:t>
              </a:r>
              <a:endParaRPr lang="en-US" sz="1600" b="1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1154" name="Google Shape;1154;p142"/>
          <p:cNvSpPr/>
          <p:nvPr/>
        </p:nvSpPr>
        <p:spPr>
          <a:xfrm>
            <a:off x="821452" y="1346689"/>
            <a:ext cx="381000" cy="3150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55" name="Google Shape;1155;p142"/>
          <p:cNvSpPr/>
          <p:nvPr/>
        </p:nvSpPr>
        <p:spPr>
          <a:xfrm>
            <a:off x="3591302" y="3301371"/>
            <a:ext cx="381000" cy="3150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56" name="Google Shape;1156;p142"/>
          <p:cNvSpPr/>
          <p:nvPr/>
        </p:nvSpPr>
        <p:spPr>
          <a:xfrm>
            <a:off x="434623" y="1746700"/>
            <a:ext cx="2069100" cy="3684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57" name="Google Shape;1157;p142"/>
          <p:cNvSpPr/>
          <p:nvPr/>
        </p:nvSpPr>
        <p:spPr>
          <a:xfrm>
            <a:off x="2599402" y="1746709"/>
            <a:ext cx="381000" cy="3150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2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58" name="Google Shape;1158;p142"/>
          <p:cNvPicPr preferRelativeResize="0"/>
          <p:nvPr/>
        </p:nvPicPr>
        <p:blipFill rotWithShape="1">
          <a:blip r:embed="rId6"/>
          <a:srcRect l="12443" t="80733" r="50246" b="13264"/>
          <a:stretch>
            <a:fillRect/>
          </a:stretch>
        </p:blipFill>
        <p:spPr>
          <a:xfrm>
            <a:off x="3780275" y="3829663"/>
            <a:ext cx="1747500" cy="24059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59" name="Google Shape;1159;p142"/>
          <p:cNvSpPr/>
          <p:nvPr/>
        </p:nvSpPr>
        <p:spPr>
          <a:xfrm>
            <a:off x="3289825" y="3616375"/>
            <a:ext cx="546600" cy="2133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160" name="Google Shape;1160;p142"/>
          <p:cNvPicPr preferRelativeResize="0"/>
          <p:nvPr/>
        </p:nvPicPr>
        <p:blipFill rotWithShape="1">
          <a:blip r:embed="rId6"/>
          <a:srcRect l="2167" r="44045" b="19289"/>
          <a:stretch>
            <a:fillRect/>
          </a:stretch>
        </p:blipFill>
        <p:spPr>
          <a:xfrm>
            <a:off x="4394150" y="1155588"/>
            <a:ext cx="1875951" cy="240935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61" name="Google Shape;1161;p142"/>
          <p:cNvSpPr/>
          <p:nvPr/>
        </p:nvSpPr>
        <p:spPr>
          <a:xfrm>
            <a:off x="4458375" y="1295825"/>
            <a:ext cx="1747500" cy="2628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62" name="Google Shape;1162;p142"/>
          <p:cNvSpPr/>
          <p:nvPr/>
        </p:nvSpPr>
        <p:spPr>
          <a:xfrm>
            <a:off x="6039452" y="933976"/>
            <a:ext cx="381000" cy="3150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63" name="Google Shape;1163;p142"/>
          <p:cNvSpPr/>
          <p:nvPr/>
        </p:nvSpPr>
        <p:spPr>
          <a:xfrm>
            <a:off x="3289825" y="4283550"/>
            <a:ext cx="4782900" cy="15189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64" name="Google Shape;1164;p142"/>
          <p:cNvSpPr/>
          <p:nvPr/>
        </p:nvSpPr>
        <p:spPr>
          <a:xfrm>
            <a:off x="2908827" y="4190439"/>
            <a:ext cx="381000" cy="3150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5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143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70" name="Google Shape;1170;p143"/>
          <p:cNvSpPr txBox="1"/>
          <p:nvPr>
            <p:ph type="sldNum" idx="12"/>
          </p:nvPr>
        </p:nvSpPr>
        <p:spPr>
          <a:xfrm>
            <a:off x="11760485" y="6529979"/>
            <a:ext cx="4314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171" name="Google Shape;1171;p143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Reply vs. Note </a:t>
            </a:r>
            <a:endParaRPr sz="2665" b="1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172" name="Google Shape;1172;p143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Email</a:t>
            </a:r>
            <a:endParaRPr lang="en-US" sz="3200" b="1"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173" name="Google Shape;1173;p143" descr="Email 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998746" y="241606"/>
            <a:ext cx="761739" cy="761739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143"/>
          <p:cNvSpPr/>
          <p:nvPr/>
        </p:nvSpPr>
        <p:spPr>
          <a:xfrm>
            <a:off x="7116525" y="1943775"/>
            <a:ext cx="352800" cy="1608300"/>
          </a:xfrm>
          <a:prstGeom prst="rightBrace">
            <a:avLst>
              <a:gd name="adj1" fmla="val 8333"/>
              <a:gd name="adj2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75" name="Google Shape;1175;p143"/>
          <p:cNvSpPr/>
          <p:nvPr/>
        </p:nvSpPr>
        <p:spPr>
          <a:xfrm>
            <a:off x="7116525" y="4727125"/>
            <a:ext cx="352800" cy="1608300"/>
          </a:xfrm>
          <a:prstGeom prst="rightBrace">
            <a:avLst>
              <a:gd name="adj1" fmla="val 8333"/>
              <a:gd name="adj2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76" name="Google Shape;1176;p143"/>
          <p:cNvSpPr txBox="1"/>
          <p:nvPr/>
        </p:nvSpPr>
        <p:spPr>
          <a:xfrm>
            <a:off x="7780666" y="5100332"/>
            <a:ext cx="3309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Internal Note</a:t>
            </a:r>
            <a:endParaRPr>
              <a:solidFill>
                <a:schemeClr val="dk1"/>
              </a:solidFill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Player leave internal note for the case </a:t>
            </a:r>
            <a:b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(It is not visible to merchant / customer view)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177" name="Google Shape;1177;p143"/>
          <p:cNvSpPr txBox="1"/>
          <p:nvPr/>
        </p:nvSpPr>
        <p:spPr>
          <a:xfrm>
            <a:off x="7780666" y="2480138"/>
            <a:ext cx="3897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Reply</a:t>
            </a:r>
            <a:endParaRPr>
              <a:solidFill>
                <a:schemeClr val="dk1"/>
              </a:solidFill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Player reply to customer tickets by adding contents</a:t>
            </a:r>
            <a:endParaRPr lang="en-US"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1178" name="Google Shape;1178;p143"/>
          <p:cNvGrpSpPr/>
          <p:nvPr/>
        </p:nvGrpSpPr>
        <p:grpSpPr>
          <a:xfrm>
            <a:off x="499675" y="4023900"/>
            <a:ext cx="6370825" cy="2311520"/>
            <a:chOff x="499675" y="4023900"/>
            <a:chExt cx="6370825" cy="2311520"/>
          </a:xfrm>
        </p:grpSpPr>
        <p:pic>
          <p:nvPicPr>
            <p:cNvPr id="1179" name="Google Shape;1179;p143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499675" y="4711033"/>
              <a:ext cx="6370825" cy="1624388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180" name="Google Shape;1180;p143"/>
            <p:cNvPicPr preferRelativeResize="0"/>
            <p:nvPr/>
          </p:nvPicPr>
          <p:blipFill rotWithShape="1">
            <a:blip r:embed="rId4"/>
            <a:srcRect l="3540" t="4718" r="2791" b="4898"/>
            <a:stretch>
              <a:fillRect/>
            </a:stretch>
          </p:blipFill>
          <p:spPr>
            <a:xfrm>
              <a:off x="850800" y="4023900"/>
              <a:ext cx="1499616" cy="768096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1181" name="Google Shape;1181;p143"/>
          <p:cNvGrpSpPr/>
          <p:nvPr/>
        </p:nvGrpSpPr>
        <p:grpSpPr>
          <a:xfrm>
            <a:off x="499675" y="1234438"/>
            <a:ext cx="6370824" cy="2321768"/>
            <a:chOff x="499675" y="1234438"/>
            <a:chExt cx="6370824" cy="2321768"/>
          </a:xfrm>
        </p:grpSpPr>
        <p:pic>
          <p:nvPicPr>
            <p:cNvPr id="1182" name="Google Shape;1182;p143"/>
            <p:cNvPicPr preferRelativeResize="0"/>
            <p:nvPr/>
          </p:nvPicPr>
          <p:blipFill rotWithShape="1">
            <a:blip r:embed="rId5"/>
            <a:srcRect l="913" t="3911" r="893" b="3168"/>
            <a:stretch>
              <a:fillRect/>
            </a:stretch>
          </p:blipFill>
          <p:spPr>
            <a:xfrm>
              <a:off x="499675" y="1950204"/>
              <a:ext cx="6370824" cy="1606002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183" name="Google Shape;1183;p143"/>
            <p:cNvPicPr preferRelativeResize="0"/>
            <p:nvPr/>
          </p:nvPicPr>
          <p:blipFill>
            <a:blip r:embed="rId6"/>
            <a:stretch>
              <a:fillRect/>
            </a:stretch>
          </p:blipFill>
          <p:spPr>
            <a:xfrm>
              <a:off x="843800" y="1234438"/>
              <a:ext cx="1499616" cy="768096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8" name="Google Shape;1188;p14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72900" y="1975300"/>
            <a:ext cx="5820526" cy="37613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89" name="Google Shape;1189;p144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90" name="Google Shape;1190;p144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191" name="Google Shape;1191;p144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Conversation Type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192" name="Google Shape;1192;p144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Intercom</a:t>
            </a:r>
            <a:endParaRPr sz="15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193" name="Google Shape;1193;p14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965635" y="354935"/>
            <a:ext cx="794854" cy="704797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144"/>
          <p:cNvSpPr/>
          <p:nvPr/>
        </p:nvSpPr>
        <p:spPr>
          <a:xfrm>
            <a:off x="644825" y="2354500"/>
            <a:ext cx="5386800" cy="29217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195" name="Google Shape;1195;p144"/>
          <p:cNvCxnSpPr>
            <a:stCxn id="1194" idx="3"/>
            <a:endCxn id="1196" idx="1"/>
          </p:cNvCxnSpPr>
          <p:nvPr/>
        </p:nvCxnSpPr>
        <p:spPr>
          <a:xfrm>
            <a:off x="6031625" y="3815350"/>
            <a:ext cx="967800" cy="0"/>
          </a:xfrm>
          <a:prstGeom prst="straightConnector1">
            <a:avLst/>
          </a:prstGeom>
          <a:noFill/>
          <a:ln w="1905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96" name="Google Shape;1196;p144"/>
          <p:cNvSpPr/>
          <p:nvPr/>
        </p:nvSpPr>
        <p:spPr>
          <a:xfrm>
            <a:off x="6999375" y="2921650"/>
            <a:ext cx="4554300" cy="17874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97" name="Google Shape;1197;p144"/>
          <p:cNvSpPr txBox="1"/>
          <p:nvPr/>
        </p:nvSpPr>
        <p:spPr>
          <a:xfrm>
            <a:off x="7180125" y="2950475"/>
            <a:ext cx="41928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QR order and Pay</a:t>
            </a:r>
            <a:endParaRPr sz="12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Char char="●"/>
            </a:pP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When merchant toggles on QR order and Pay on BackOffice, an automated </a:t>
            </a: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message will be send to MSM’s bucket to contact merchant.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Char char="●"/>
            </a:pP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Example ticket </a:t>
            </a:r>
            <a:r>
              <a:rPr lang="en-US" sz="1200" u="sng">
                <a:solidFill>
                  <a:schemeClr val="hlink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4"/>
              </a:rPr>
              <a:t>here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Google Shape;1202;p14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83275" y="1546300"/>
            <a:ext cx="6554122" cy="4054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03" name="Google Shape;1203;p145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04" name="Google Shape;1204;p145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205" name="Google Shape;1205;p145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Conversation Type (Cont.)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206" name="Google Shape;1206;p145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Intercom</a:t>
            </a:r>
            <a:endParaRPr sz="15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207" name="Google Shape;1207;p14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965635" y="354935"/>
            <a:ext cx="794854" cy="704797"/>
          </a:xfrm>
          <a:prstGeom prst="rect">
            <a:avLst/>
          </a:prstGeom>
          <a:noFill/>
          <a:ln>
            <a:noFill/>
          </a:ln>
        </p:spPr>
      </p:pic>
      <p:sp>
        <p:nvSpPr>
          <p:cNvPr id="1208" name="Google Shape;1208;p145"/>
          <p:cNvSpPr/>
          <p:nvPr/>
        </p:nvSpPr>
        <p:spPr>
          <a:xfrm>
            <a:off x="571500" y="1888025"/>
            <a:ext cx="4192800" cy="37128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209" name="Google Shape;1209;p145"/>
          <p:cNvCxnSpPr>
            <a:stCxn id="1208" idx="3"/>
            <a:endCxn id="1210" idx="1"/>
          </p:cNvCxnSpPr>
          <p:nvPr/>
        </p:nvCxnSpPr>
        <p:spPr>
          <a:xfrm>
            <a:off x="4764300" y="3744425"/>
            <a:ext cx="2244000" cy="0"/>
          </a:xfrm>
          <a:prstGeom prst="straightConnector1">
            <a:avLst/>
          </a:prstGeom>
          <a:noFill/>
          <a:ln w="1905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10" name="Google Shape;1210;p145"/>
          <p:cNvSpPr/>
          <p:nvPr/>
        </p:nvSpPr>
        <p:spPr>
          <a:xfrm>
            <a:off x="7008300" y="2850725"/>
            <a:ext cx="4554300" cy="17874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11" name="Google Shape;1211;p145"/>
          <p:cNvSpPr txBox="1"/>
          <p:nvPr/>
        </p:nvSpPr>
        <p:spPr>
          <a:xfrm>
            <a:off x="7111750" y="3051725"/>
            <a:ext cx="41928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Food Delivery Integration</a:t>
            </a:r>
            <a:endParaRPr sz="12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Char char="●"/>
            </a:pP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When merchant submits a request for Food Delivery Integration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Char char="●"/>
            </a:pP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Example ticket </a:t>
            </a:r>
            <a:r>
              <a:rPr lang="en-US" sz="1200" u="sng">
                <a:solidFill>
                  <a:schemeClr val="hlink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4"/>
              </a:rPr>
              <a:t>here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6" name="Google Shape;1216;p14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71500" y="2115850"/>
            <a:ext cx="5965574" cy="325714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17" name="Google Shape;1217;p146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18" name="Google Shape;1218;p146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219" name="Google Shape;1219;p146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Conversation Type (Cont.)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220" name="Google Shape;1220;p146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Intercom</a:t>
            </a:r>
            <a:endParaRPr sz="15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221" name="Google Shape;1221;p14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965635" y="354935"/>
            <a:ext cx="794854" cy="704797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146"/>
          <p:cNvSpPr/>
          <p:nvPr/>
        </p:nvSpPr>
        <p:spPr>
          <a:xfrm>
            <a:off x="785725" y="2526375"/>
            <a:ext cx="5540400" cy="28071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223" name="Google Shape;1223;p146"/>
          <p:cNvCxnSpPr>
            <a:stCxn id="1222" idx="3"/>
            <a:endCxn id="1224" idx="1"/>
          </p:cNvCxnSpPr>
          <p:nvPr/>
        </p:nvCxnSpPr>
        <p:spPr>
          <a:xfrm>
            <a:off x="6326125" y="3929925"/>
            <a:ext cx="682200" cy="0"/>
          </a:xfrm>
          <a:prstGeom prst="straightConnector1">
            <a:avLst/>
          </a:prstGeom>
          <a:noFill/>
          <a:ln w="1905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24" name="Google Shape;1224;p146"/>
          <p:cNvSpPr/>
          <p:nvPr/>
        </p:nvSpPr>
        <p:spPr>
          <a:xfrm>
            <a:off x="7008325" y="3036225"/>
            <a:ext cx="4554300" cy="17874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25" name="Google Shape;1225;p146"/>
          <p:cNvSpPr txBox="1"/>
          <p:nvPr/>
        </p:nvSpPr>
        <p:spPr>
          <a:xfrm>
            <a:off x="7111775" y="3280850"/>
            <a:ext cx="41928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Engage Lead</a:t>
            </a:r>
            <a:endParaRPr sz="12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Char char="●"/>
            </a:pP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When merchant submits to Try for Free Now on Engage and MSM will need to contact to upsell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Char char="●"/>
            </a:pP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Example ticket </a:t>
            </a:r>
            <a:r>
              <a:rPr lang="en-US" sz="1200" u="sng">
                <a:solidFill>
                  <a:schemeClr val="hlink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4"/>
              </a:rPr>
              <a:t>here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" name="Google Shape;1230;p14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39925" y="1358825"/>
            <a:ext cx="5142525" cy="4523449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p147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32" name="Google Shape;1232;p147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233" name="Google Shape;1233;p147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Conversation Type (Cont.)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234" name="Google Shape;1234;p147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Intercom</a:t>
            </a:r>
            <a:endParaRPr sz="15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235" name="Google Shape;1235;p14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965635" y="354935"/>
            <a:ext cx="794854" cy="704797"/>
          </a:xfrm>
          <a:prstGeom prst="rect">
            <a:avLst/>
          </a:prstGeom>
          <a:noFill/>
          <a:ln>
            <a:noFill/>
          </a:ln>
        </p:spPr>
      </p:pic>
      <p:sp>
        <p:nvSpPr>
          <p:cNvPr id="1236" name="Google Shape;1236;p147"/>
          <p:cNvSpPr/>
          <p:nvPr/>
        </p:nvSpPr>
        <p:spPr>
          <a:xfrm>
            <a:off x="998500" y="1732550"/>
            <a:ext cx="4779300" cy="4149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237" name="Google Shape;1237;p147"/>
          <p:cNvCxnSpPr>
            <a:stCxn id="1236" idx="3"/>
            <a:endCxn id="1238" idx="1"/>
          </p:cNvCxnSpPr>
          <p:nvPr/>
        </p:nvCxnSpPr>
        <p:spPr>
          <a:xfrm>
            <a:off x="5777800" y="3807350"/>
            <a:ext cx="1197900" cy="0"/>
          </a:xfrm>
          <a:prstGeom prst="straightConnector1">
            <a:avLst/>
          </a:prstGeom>
          <a:noFill/>
          <a:ln w="1905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38" name="Google Shape;1238;p147"/>
          <p:cNvSpPr/>
          <p:nvPr/>
        </p:nvSpPr>
        <p:spPr>
          <a:xfrm>
            <a:off x="6975575" y="2913650"/>
            <a:ext cx="4554300" cy="17874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39" name="Google Shape;1239;p147"/>
          <p:cNvSpPr txBox="1"/>
          <p:nvPr/>
        </p:nvSpPr>
        <p:spPr>
          <a:xfrm>
            <a:off x="7079025" y="3158275"/>
            <a:ext cx="41928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QR Order and Pay </a:t>
            </a:r>
            <a:endParaRPr sz="12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Char char="●"/>
            </a:pP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When merchant wants to purchase QR Order and Pay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Char char="●"/>
            </a:pP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Example ticket </a:t>
            </a:r>
            <a:r>
              <a:rPr lang="en-US" sz="1200" u="sng">
                <a:solidFill>
                  <a:schemeClr val="hlink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4"/>
              </a:rPr>
              <a:t>here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4" name="Google Shape;1244;p148"/>
          <p:cNvPicPr preferRelativeResize="0"/>
          <p:nvPr/>
        </p:nvPicPr>
        <p:blipFill rotWithShape="1">
          <a:blip r:embed="rId2"/>
          <a:srcRect t="1497"/>
          <a:stretch>
            <a:fillRect/>
          </a:stretch>
        </p:blipFill>
        <p:spPr>
          <a:xfrm>
            <a:off x="1246467" y="1321967"/>
            <a:ext cx="2095066" cy="4747434"/>
          </a:xfrm>
          <a:prstGeom prst="rect">
            <a:avLst/>
          </a:prstGeom>
          <a:noFill/>
          <a:ln w="1905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45" name="Google Shape;1245;p148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46" name="Google Shape;1246;p148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247" name="Google Shape;1247;p148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Ticket Escalation (Create New Ticket)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248" name="Google Shape;1248;p148"/>
          <p:cNvSpPr txBox="1"/>
          <p:nvPr/>
        </p:nvSpPr>
        <p:spPr>
          <a:xfrm>
            <a:off x="6947731" y="1888052"/>
            <a:ext cx="33873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500" b="1" i="0" u="none" strike="noStrike" cap="none">
                <a:solidFill>
                  <a:srgbClr val="00B05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Ticket </a:t>
            </a:r>
            <a:r>
              <a:rPr lang="en-US" sz="1500" b="1">
                <a:solidFill>
                  <a:srgbClr val="00B05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Creation</a:t>
            </a:r>
            <a:endParaRPr sz="12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65100" marR="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Select the relevant</a:t>
            </a:r>
            <a:r>
              <a:rPr lang="en-US" sz="1200" b="1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US" sz="1200" b="0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ticket to be </a:t>
            </a:r>
            <a:r>
              <a:rPr lang="en-US" sz="1200">
                <a:solidFill>
                  <a:srgbClr val="222222"/>
                </a:solidFill>
                <a:highlight>
                  <a:srgbClr val="FFFFFF"/>
                </a:highlight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created</a:t>
            </a:r>
            <a:endParaRPr sz="12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1249" name="Google Shape;1249;p148"/>
          <p:cNvCxnSpPr>
            <a:stCxn id="1250" idx="3"/>
            <a:endCxn id="1251" idx="1"/>
          </p:cNvCxnSpPr>
          <p:nvPr/>
        </p:nvCxnSpPr>
        <p:spPr>
          <a:xfrm>
            <a:off x="3035633" y="1532917"/>
            <a:ext cx="1411500" cy="2162700"/>
          </a:xfrm>
          <a:prstGeom prst="straightConnector1">
            <a:avLst/>
          </a:prstGeom>
          <a:noFill/>
          <a:ln w="1905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50" name="Google Shape;1250;p148"/>
          <p:cNvSpPr/>
          <p:nvPr/>
        </p:nvSpPr>
        <p:spPr>
          <a:xfrm>
            <a:off x="2603933" y="1375267"/>
            <a:ext cx="431700" cy="3153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52" name="Google Shape;1252;p148"/>
          <p:cNvSpPr txBox="1"/>
          <p:nvPr/>
        </p:nvSpPr>
        <p:spPr>
          <a:xfrm>
            <a:off x="6947731" y="3225307"/>
            <a:ext cx="3387300" cy="17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500" b="1" strike="noStrike" cap="none">
                <a:solidFill>
                  <a:srgbClr val="00B05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When to use?</a:t>
            </a:r>
            <a:endParaRPr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65100" marR="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When issue requires other team (</a:t>
            </a: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Account Management</a:t>
            </a:r>
            <a:r>
              <a:rPr lang="en-US" sz="1200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, Onboarding,</a:t>
            </a: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MSM, Care</a:t>
            </a:r>
            <a:r>
              <a:rPr lang="en-US" sz="1200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) to follow up</a:t>
            </a: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. </a:t>
            </a:r>
            <a:r>
              <a:rPr lang="en-US" sz="1200">
                <a:solidFill>
                  <a:schemeClr val="dk1"/>
                </a:solidFill>
                <a:highlight>
                  <a:srgbClr val="F8F9FA"/>
                </a:highlight>
              </a:rPr>
              <a:t>Inform merchant to expect contact within </a:t>
            </a:r>
            <a:r>
              <a:rPr lang="en-US" sz="1200" b="1">
                <a:solidFill>
                  <a:schemeClr val="dk1"/>
                </a:solidFill>
                <a:highlight>
                  <a:srgbClr val="F8F9FA"/>
                </a:highlight>
              </a:rPr>
              <a:t>2 working days. </a:t>
            </a:r>
            <a:br>
              <a:rPr lang="en-US" sz="1200" b="1">
                <a:solidFill>
                  <a:schemeClr val="dk1"/>
                </a:solidFill>
                <a:highlight>
                  <a:srgbClr val="F8F9FA"/>
                </a:highlight>
              </a:rPr>
            </a:br>
            <a:r>
              <a:rPr lang="en-US" sz="1200">
                <a:solidFill>
                  <a:schemeClr val="dk1"/>
                </a:solidFill>
                <a:highlight>
                  <a:srgbClr val="F8F9FA"/>
                </a:highlight>
              </a:rPr>
              <a:t>(E.G: Renewal, Activation, Onboarding)</a:t>
            </a:r>
            <a:endParaRPr sz="1200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253" name="Google Shape;1253;p148"/>
          <p:cNvSpPr txBox="1"/>
          <p:nvPr/>
        </p:nvSpPr>
        <p:spPr>
          <a:xfrm>
            <a:off x="0" y="6677516"/>
            <a:ext cx="6223500" cy="1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OB = Outbound</a:t>
            </a:r>
            <a:endParaRPr sz="1500"/>
          </a:p>
        </p:txBody>
      </p:sp>
      <p:pic>
        <p:nvPicPr>
          <p:cNvPr id="1254" name="Google Shape;1254;p1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447133" y="1181634"/>
            <a:ext cx="1685833" cy="5028096"/>
          </a:xfrm>
          <a:prstGeom prst="rect">
            <a:avLst/>
          </a:prstGeom>
          <a:noFill/>
          <a:ln w="1905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55" name="Google Shape;1255;p148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Basic Functions</a:t>
            </a:r>
            <a:endParaRPr lang="en-US" sz="3200" b="1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256" name="Google Shape;1256;p148" descr="Settings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989823" y="238472"/>
            <a:ext cx="830042" cy="830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660;p113" descr="A glass of beer next to a computer and a glass of beer&#10;&#10;Description automatically generated with low confidenc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113"/>
          <p:cNvSpPr txBox="1"/>
          <p:nvPr/>
        </p:nvSpPr>
        <p:spPr>
          <a:xfrm>
            <a:off x="719404" y="4677139"/>
            <a:ext cx="5170353" cy="1150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Tools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62" name="Google Shape;662;p113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344367" y="6119033"/>
            <a:ext cx="670185" cy="6136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1" name="Google Shape;1261;p149"/>
          <p:cNvGrpSpPr/>
          <p:nvPr/>
        </p:nvGrpSpPr>
        <p:grpSpPr>
          <a:xfrm>
            <a:off x="3692049" y="5500982"/>
            <a:ext cx="6713261" cy="626384"/>
            <a:chOff x="2501925" y="1296305"/>
            <a:chExt cx="4559400" cy="469800"/>
          </a:xfrm>
        </p:grpSpPr>
        <p:sp>
          <p:nvSpPr>
            <p:cNvPr id="1262" name="Google Shape;1262;p149"/>
            <p:cNvSpPr/>
            <p:nvPr/>
          </p:nvSpPr>
          <p:spPr>
            <a:xfrm>
              <a:off x="2501925" y="1296305"/>
              <a:ext cx="4559400" cy="4698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0067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263" name="Google Shape;1263;p149"/>
            <p:cNvSpPr txBox="1"/>
            <p:nvPr/>
          </p:nvSpPr>
          <p:spPr>
            <a:xfrm>
              <a:off x="2522179" y="1369659"/>
              <a:ext cx="45189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800"/>
                <a:buNone/>
              </a:pPr>
              <a:r>
                <a:rPr lang="en-US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Escalation from </a:t>
              </a:r>
              <a:r>
                <a:rPr lang="en-US" sz="1100" b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Care &gt; Success (Onboarding/Account Management/MSM) </a:t>
              </a:r>
              <a:r>
                <a:rPr lang="en-US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for account/onboarding related requests</a:t>
              </a:r>
              <a:endParaRPr sz="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1264" name="Google Shape;1264;p149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65" name="Google Shape;1265;p149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266" name="Google Shape;1266;p149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Ticket </a:t>
            </a: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Escalation</a:t>
            </a: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 (Cont.)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267" name="Google Shape;1267;p149"/>
          <p:cNvSpPr txBox="1"/>
          <p:nvPr/>
        </p:nvSpPr>
        <p:spPr>
          <a:xfrm>
            <a:off x="0" y="6677516"/>
            <a:ext cx="6223500" cy="1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OB = Outbound</a:t>
            </a:r>
            <a:endParaRPr sz="1500"/>
          </a:p>
        </p:txBody>
      </p:sp>
      <p:sp>
        <p:nvSpPr>
          <p:cNvPr id="1268" name="Google Shape;1268;p149"/>
          <p:cNvSpPr/>
          <p:nvPr/>
        </p:nvSpPr>
        <p:spPr>
          <a:xfrm>
            <a:off x="3704292" y="2807054"/>
            <a:ext cx="6079200" cy="545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6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269" name="Google Shape;1269;p149"/>
          <p:cNvSpPr txBox="1"/>
          <p:nvPr/>
        </p:nvSpPr>
        <p:spPr>
          <a:xfrm>
            <a:off x="3692058" y="2848150"/>
            <a:ext cx="60252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Escalation from </a:t>
            </a:r>
            <a:r>
              <a:rPr lang="en-US" sz="11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Other department &gt; Care T1 </a:t>
            </a:r>
            <a:r>
              <a:rPr lang="en-US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for Hardware/Software/BackOffice troubleshooting requests</a:t>
            </a:r>
            <a:endParaRPr sz="8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270" name="Google Shape;1270;p149"/>
          <p:cNvPicPr preferRelativeResize="0"/>
          <p:nvPr/>
        </p:nvPicPr>
        <p:blipFill rotWithShape="1">
          <a:blip r:embed="rId2"/>
          <a:srcRect l="39856" t="12448" b="4564"/>
          <a:stretch>
            <a:fillRect/>
          </a:stretch>
        </p:blipFill>
        <p:spPr>
          <a:xfrm>
            <a:off x="996682" y="1210678"/>
            <a:ext cx="2113133" cy="4958382"/>
          </a:xfrm>
          <a:prstGeom prst="rect">
            <a:avLst/>
          </a:prstGeom>
          <a:noFill/>
          <a:ln w="12700" cap="flat" cmpd="sng">
            <a:solidFill>
              <a:srgbClr val="0067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71" name="Google Shape;1271;p149"/>
          <p:cNvSpPr/>
          <p:nvPr/>
        </p:nvSpPr>
        <p:spPr>
          <a:xfrm>
            <a:off x="1019765" y="2927946"/>
            <a:ext cx="2066700" cy="303900"/>
          </a:xfrm>
          <a:prstGeom prst="roundRect">
            <a:avLst>
              <a:gd name="adj" fmla="val 1498"/>
            </a:avLst>
          </a:prstGeom>
          <a:noFill/>
          <a:ln w="9525" cap="flat" cmpd="sng">
            <a:solidFill>
              <a:srgbClr val="006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72" name="Google Shape;1272;p149"/>
          <p:cNvSpPr/>
          <p:nvPr/>
        </p:nvSpPr>
        <p:spPr>
          <a:xfrm>
            <a:off x="1019804" y="5662279"/>
            <a:ext cx="2066700" cy="303900"/>
          </a:xfrm>
          <a:prstGeom prst="roundRect">
            <a:avLst>
              <a:gd name="adj" fmla="val 1498"/>
            </a:avLst>
          </a:prstGeom>
          <a:noFill/>
          <a:ln w="9525" cap="flat" cmpd="sng">
            <a:solidFill>
              <a:srgbClr val="006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273" name="Google Shape;1273;p149"/>
          <p:cNvCxnSpPr>
            <a:stCxn id="1271" idx="3"/>
            <a:endCxn id="1268" idx="1"/>
          </p:cNvCxnSpPr>
          <p:nvPr/>
        </p:nvCxnSpPr>
        <p:spPr>
          <a:xfrm>
            <a:off x="3086465" y="3079896"/>
            <a:ext cx="617700" cy="0"/>
          </a:xfrm>
          <a:prstGeom prst="straightConnector1">
            <a:avLst/>
          </a:prstGeom>
          <a:noFill/>
          <a:ln w="9525" cap="flat" cmpd="sng">
            <a:solidFill>
              <a:srgbClr val="0067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274" name="Google Shape;1274;p149"/>
          <p:cNvCxnSpPr>
            <a:stCxn id="1272" idx="3"/>
            <a:endCxn id="1262" idx="1"/>
          </p:cNvCxnSpPr>
          <p:nvPr/>
        </p:nvCxnSpPr>
        <p:spPr>
          <a:xfrm>
            <a:off x="3086504" y="5814229"/>
            <a:ext cx="605400" cy="0"/>
          </a:xfrm>
          <a:prstGeom prst="straightConnector1">
            <a:avLst/>
          </a:prstGeom>
          <a:noFill/>
          <a:ln w="9525" cap="flat" cmpd="sng">
            <a:solidFill>
              <a:srgbClr val="00670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275" name="Google Shape;1275;p149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Basic Functions</a:t>
            </a:r>
            <a:endParaRPr lang="en-US" sz="3200" b="1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276" name="Google Shape;1276;p149" descr="Settings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989823" y="238472"/>
            <a:ext cx="830042" cy="830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1" name="Google Shape;1281;p150" descr="A glass of beer next to a computer and a glass of beer&#10;&#10;Description automatically generated with low confidenc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2" name="Google Shape;1282;p150"/>
          <p:cNvSpPr txBox="1"/>
          <p:nvPr/>
        </p:nvSpPr>
        <p:spPr>
          <a:xfrm>
            <a:off x="719404" y="4677139"/>
            <a:ext cx="5170500" cy="11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Aircall</a:t>
            </a: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endParaRPr lang="en-US"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283" name="Google Shape;1283;p150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595992" y="6309320"/>
            <a:ext cx="452669" cy="452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51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Aircall</a:t>
            </a:r>
            <a:endParaRPr sz="3200" b="1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289" name="Google Shape;1289;p151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90" name="Google Shape;1290;p151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Download Aircall</a:t>
            </a:r>
            <a:endParaRPr sz="2665" b="1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291" name="Google Shape;1291;p151"/>
          <p:cNvSpPr txBox="1"/>
          <p:nvPr>
            <p:ph type="sldNum" idx="12"/>
          </p:nvPr>
        </p:nvSpPr>
        <p:spPr>
          <a:xfrm>
            <a:off x="11760485" y="6529979"/>
            <a:ext cx="4314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1292" name="Google Shape;1292;p151" descr="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993056" y="1421467"/>
            <a:ext cx="7700039" cy="473797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1293" name="Google Shape;1293;p151"/>
          <p:cNvGrpSpPr/>
          <p:nvPr/>
        </p:nvGrpSpPr>
        <p:grpSpPr>
          <a:xfrm>
            <a:off x="842983" y="1696648"/>
            <a:ext cx="2848990" cy="1720037"/>
            <a:chOff x="842983" y="1696648"/>
            <a:chExt cx="2848990" cy="1720037"/>
          </a:xfrm>
        </p:grpSpPr>
        <p:sp>
          <p:nvSpPr>
            <p:cNvPr id="1294" name="Google Shape;1294;p151"/>
            <p:cNvSpPr/>
            <p:nvPr/>
          </p:nvSpPr>
          <p:spPr>
            <a:xfrm>
              <a:off x="842983" y="2139885"/>
              <a:ext cx="2541300" cy="12768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rgbClr val="4CC2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pic>
          <p:nvPicPr>
            <p:cNvPr id="1295" name="Google Shape;1295;p15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828723" y="1696648"/>
              <a:ext cx="863250" cy="86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6" name="Google Shape;1296;p151"/>
            <p:cNvSpPr txBox="1"/>
            <p:nvPr/>
          </p:nvSpPr>
          <p:spPr>
            <a:xfrm>
              <a:off x="1115405" y="2426835"/>
              <a:ext cx="2021100" cy="6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Open Apple Apps Store on your Macbook</a:t>
              </a:r>
              <a:endParaRPr sz="14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pic>
        <p:nvPicPr>
          <p:cNvPr id="1297" name="Google Shape;1297;p151" descr="Line arrow: Clockwise curve with solid fill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rot="5400000" flipH="1">
            <a:off x="2332780" y="3196822"/>
            <a:ext cx="1607388" cy="1607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8" name="Google Shape;1298;p151"/>
          <p:cNvGrpSpPr/>
          <p:nvPr/>
        </p:nvGrpSpPr>
        <p:grpSpPr>
          <a:xfrm>
            <a:off x="842974" y="4642454"/>
            <a:ext cx="2541300" cy="1276800"/>
            <a:chOff x="842983" y="2139885"/>
            <a:chExt cx="2541300" cy="1276800"/>
          </a:xfrm>
        </p:grpSpPr>
        <p:sp>
          <p:nvSpPr>
            <p:cNvPr id="1299" name="Google Shape;1299;p151"/>
            <p:cNvSpPr/>
            <p:nvPr/>
          </p:nvSpPr>
          <p:spPr>
            <a:xfrm>
              <a:off x="842983" y="2139885"/>
              <a:ext cx="2541300" cy="12768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rgbClr val="4CC2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00" name="Google Shape;1300;p151"/>
            <p:cNvSpPr txBox="1"/>
            <p:nvPr/>
          </p:nvSpPr>
          <p:spPr>
            <a:xfrm>
              <a:off x="1270871" y="2426835"/>
              <a:ext cx="1716600" cy="6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Search “</a:t>
              </a:r>
              <a:r>
                <a:rPr lang="en-US" sz="1400" b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Aircall</a:t>
              </a:r>
              <a:r>
                <a:rPr lang="en-US" sz="14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” on the search bar</a:t>
              </a:r>
              <a:endParaRPr lang="en-US" sz="14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1301" name="Google Shape;1301;p151"/>
          <p:cNvSpPr/>
          <p:nvPr/>
        </p:nvSpPr>
        <p:spPr>
          <a:xfrm>
            <a:off x="3993057" y="1693199"/>
            <a:ext cx="1333200" cy="21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4CC2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302" name="Google Shape;1302;p151" descr="Aircall logo thumbnail transparent PNG - StickPNG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1035650" y="243881"/>
            <a:ext cx="724835" cy="757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52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Aircall</a:t>
            </a:r>
            <a:endParaRPr sz="3200" b="1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308" name="Google Shape;1308;p152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09" name="Google Shape;1309;p152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Download Aircall (cont.)</a:t>
            </a:r>
            <a:endParaRPr sz="2665" b="1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310" name="Google Shape;1310;p152"/>
          <p:cNvSpPr txBox="1"/>
          <p:nvPr>
            <p:ph type="sldNum" idx="12"/>
          </p:nvPr>
        </p:nvSpPr>
        <p:spPr>
          <a:xfrm>
            <a:off x="11760485" y="6529979"/>
            <a:ext cx="4314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1311" name="Google Shape;1311;p152" descr="Graphical user interface, application, Teams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39682" y="1509658"/>
            <a:ext cx="7628326" cy="46570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2" name="Google Shape;1312;p152"/>
          <p:cNvGrpSpPr/>
          <p:nvPr/>
        </p:nvGrpSpPr>
        <p:grpSpPr>
          <a:xfrm>
            <a:off x="8609045" y="1830319"/>
            <a:ext cx="2541300" cy="1276800"/>
            <a:chOff x="842983" y="2139885"/>
            <a:chExt cx="2541300" cy="1276800"/>
          </a:xfrm>
        </p:grpSpPr>
        <p:sp>
          <p:nvSpPr>
            <p:cNvPr id="1313" name="Google Shape;1313;p152"/>
            <p:cNvSpPr/>
            <p:nvPr/>
          </p:nvSpPr>
          <p:spPr>
            <a:xfrm>
              <a:off x="842983" y="2139885"/>
              <a:ext cx="2541300" cy="12768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rgbClr val="4CC2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14" name="Google Shape;1314;p152"/>
            <p:cNvSpPr txBox="1"/>
            <p:nvPr/>
          </p:nvSpPr>
          <p:spPr>
            <a:xfrm>
              <a:off x="1255276" y="2265252"/>
              <a:ext cx="17166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Click “</a:t>
              </a:r>
              <a:r>
                <a:rPr lang="en-US" sz="1400" b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GET</a:t>
              </a:r>
              <a:r>
                <a:rPr lang="en-US" sz="14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” to download Aircall on your Macbook</a:t>
              </a:r>
              <a:endParaRPr sz="14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1315" name="Google Shape;1315;p152"/>
          <p:cNvSpPr/>
          <p:nvPr/>
        </p:nvSpPr>
        <p:spPr>
          <a:xfrm>
            <a:off x="4341848" y="2752628"/>
            <a:ext cx="597900" cy="2742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4CC2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316" name="Google Shape;1316;p152" descr="Aircall logo thumbnail transparent PNG - Stick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035650" y="243881"/>
            <a:ext cx="724835" cy="757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53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Aircall</a:t>
            </a:r>
            <a:endParaRPr sz="3200" b="1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322" name="Google Shape;1322;p153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23" name="Google Shape;1323;p153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324" name="Google Shape;1324;p153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Outbound </a:t>
            </a: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Call</a:t>
            </a:r>
            <a:endParaRPr sz="2700" b="1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325" name="Google Shape;1325;p153" descr="Aircall logo thumbnail transparent PNG - Stick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035650" y="243881"/>
            <a:ext cx="724835" cy="757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153" title="Aircall.mp4">
            <a:hlinkClick r:id="rId3"/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422438" y="1521237"/>
            <a:ext cx="6783174" cy="3815525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154" descr="A glass of beer next to a computer and a glass of beer&#10;&#10;Description automatically generated with low confidenc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154"/>
          <p:cNvSpPr txBox="1"/>
          <p:nvPr/>
        </p:nvSpPr>
        <p:spPr>
          <a:xfrm>
            <a:off x="719404" y="4677139"/>
            <a:ext cx="5170500" cy="11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Google </a:t>
            </a: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Meet</a:t>
            </a: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endParaRPr lang="en-US"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333" name="Google Shape;1333;p154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595992" y="6309320"/>
            <a:ext cx="452669" cy="452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155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Google Meet</a:t>
            </a:r>
            <a:endParaRPr sz="3200" b="1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339" name="Google Shape;1339;p155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40" name="Google Shape;1340;p155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341" name="Google Shape;1341;p155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Check Meeting Scheduled</a:t>
            </a:r>
            <a:endParaRPr sz="2700" b="1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342" name="Google Shape;1342;p15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0804025" y="274275"/>
            <a:ext cx="601025" cy="60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3" name="Google Shape;1343;p15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95050" y="1958537"/>
            <a:ext cx="2355025" cy="294092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44" name="Google Shape;1344;p155"/>
          <p:cNvSpPr/>
          <p:nvPr/>
        </p:nvSpPr>
        <p:spPr>
          <a:xfrm>
            <a:off x="2279150" y="3665875"/>
            <a:ext cx="552000" cy="368400"/>
          </a:xfrm>
          <a:prstGeom prst="rect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345" name="Google Shape;1345;p155"/>
          <p:cNvGrpSpPr/>
          <p:nvPr/>
        </p:nvGrpSpPr>
        <p:grpSpPr>
          <a:xfrm>
            <a:off x="1449298" y="5251393"/>
            <a:ext cx="2211693" cy="655013"/>
            <a:chOff x="842983" y="2426836"/>
            <a:chExt cx="2541300" cy="550200"/>
          </a:xfrm>
        </p:grpSpPr>
        <p:sp>
          <p:nvSpPr>
            <p:cNvPr id="1346" name="Google Shape;1346;p155"/>
            <p:cNvSpPr/>
            <p:nvPr/>
          </p:nvSpPr>
          <p:spPr>
            <a:xfrm>
              <a:off x="842983" y="2426836"/>
              <a:ext cx="2541300" cy="550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47" name="Google Shape;1347;p155"/>
            <p:cNvSpPr txBox="1"/>
            <p:nvPr/>
          </p:nvSpPr>
          <p:spPr>
            <a:xfrm>
              <a:off x="904199" y="2591982"/>
              <a:ext cx="2418900" cy="21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Click on the Calendar</a:t>
              </a:r>
              <a:endParaRPr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cxnSp>
        <p:nvCxnSpPr>
          <p:cNvPr id="1348" name="Google Shape;1348;p155"/>
          <p:cNvCxnSpPr>
            <a:stCxn id="1344" idx="2"/>
            <a:endCxn id="1346" idx="0"/>
          </p:cNvCxnSpPr>
          <p:nvPr/>
        </p:nvCxnSpPr>
        <p:spPr>
          <a:xfrm>
            <a:off x="2555150" y="4034275"/>
            <a:ext cx="0" cy="12171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49" name="Google Shape;1349;p155"/>
          <p:cNvSpPr/>
          <p:nvPr/>
        </p:nvSpPr>
        <p:spPr>
          <a:xfrm>
            <a:off x="2460650" y="1958525"/>
            <a:ext cx="327600" cy="315300"/>
          </a:xfrm>
          <a:prstGeom prst="rect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350" name="Google Shape;1350;p155"/>
          <p:cNvCxnSpPr>
            <a:stCxn id="1349" idx="3"/>
            <a:endCxn id="1351" idx="1"/>
          </p:cNvCxnSpPr>
          <p:nvPr/>
        </p:nvCxnSpPr>
        <p:spPr>
          <a:xfrm>
            <a:off x="2788250" y="2116175"/>
            <a:ext cx="816600" cy="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352" name="Google Shape;1352;p155"/>
          <p:cNvGrpSpPr/>
          <p:nvPr/>
        </p:nvGrpSpPr>
        <p:grpSpPr>
          <a:xfrm>
            <a:off x="3551473" y="1788668"/>
            <a:ext cx="2211693" cy="655013"/>
            <a:chOff x="842983" y="2426836"/>
            <a:chExt cx="2541300" cy="550200"/>
          </a:xfrm>
        </p:grpSpPr>
        <p:sp>
          <p:nvSpPr>
            <p:cNvPr id="1353" name="Google Shape;1353;p155"/>
            <p:cNvSpPr/>
            <p:nvPr/>
          </p:nvSpPr>
          <p:spPr>
            <a:xfrm>
              <a:off x="842983" y="2426836"/>
              <a:ext cx="2541300" cy="550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51" name="Google Shape;1351;p155"/>
            <p:cNvSpPr txBox="1"/>
            <p:nvPr/>
          </p:nvSpPr>
          <p:spPr>
            <a:xfrm>
              <a:off x="904199" y="2591982"/>
              <a:ext cx="2418900" cy="21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Click on Google Menu</a:t>
              </a:r>
              <a:endParaRPr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pic>
        <p:nvPicPr>
          <p:cNvPr id="1354" name="Google Shape;1354;p15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189824" y="1958526"/>
            <a:ext cx="5177777" cy="343327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55" name="Google Shape;1355;p155"/>
          <p:cNvSpPr/>
          <p:nvPr/>
        </p:nvSpPr>
        <p:spPr>
          <a:xfrm>
            <a:off x="6838250" y="2573900"/>
            <a:ext cx="3771600" cy="2721600"/>
          </a:xfrm>
          <a:prstGeom prst="rect">
            <a:avLst/>
          </a:prstGeom>
          <a:noFill/>
          <a:ln w="9525" cap="flat" cmpd="sng">
            <a:solidFill>
              <a:srgbClr val="FF24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356" name="Google Shape;1356;p155"/>
          <p:cNvCxnSpPr>
            <a:stCxn id="1355" idx="2"/>
            <a:endCxn id="1357" idx="0"/>
          </p:cNvCxnSpPr>
          <p:nvPr/>
        </p:nvCxnSpPr>
        <p:spPr>
          <a:xfrm>
            <a:off x="8724050" y="5295500"/>
            <a:ext cx="0" cy="3177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358" name="Google Shape;1358;p155"/>
          <p:cNvGrpSpPr/>
          <p:nvPr/>
        </p:nvGrpSpPr>
        <p:grpSpPr>
          <a:xfrm>
            <a:off x="7618211" y="5613118"/>
            <a:ext cx="2211693" cy="655013"/>
            <a:chOff x="842983" y="2426836"/>
            <a:chExt cx="2541300" cy="550200"/>
          </a:xfrm>
        </p:grpSpPr>
        <p:sp>
          <p:nvSpPr>
            <p:cNvPr id="1357" name="Google Shape;1357;p155"/>
            <p:cNvSpPr/>
            <p:nvPr/>
          </p:nvSpPr>
          <p:spPr>
            <a:xfrm>
              <a:off x="842983" y="2426836"/>
              <a:ext cx="2541300" cy="550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59" name="Google Shape;1359;p155"/>
            <p:cNvSpPr txBox="1"/>
            <p:nvPr/>
          </p:nvSpPr>
          <p:spPr>
            <a:xfrm>
              <a:off x="904199" y="2591982"/>
              <a:ext cx="2418900" cy="21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Refer to Meeting Scheduled</a:t>
              </a:r>
              <a:endParaRPr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4" name="Google Shape;1364;p15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489877" y="1479371"/>
            <a:ext cx="3415617" cy="30645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65" name="Google Shape;1365;p15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46200" y="1479375"/>
            <a:ext cx="3470674" cy="306457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66" name="Google Shape;1366;p156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Google Meet</a:t>
            </a:r>
            <a:endParaRPr sz="3200" b="1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367" name="Google Shape;1367;p156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68" name="Google Shape;1368;p156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369" name="Google Shape;1369;p156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Join Google Meet</a:t>
            </a:r>
            <a:endParaRPr sz="2700" b="1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370" name="Google Shape;1370;p15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804025" y="274275"/>
            <a:ext cx="601025" cy="60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1" name="Google Shape;1371;p156"/>
          <p:cNvSpPr/>
          <p:nvPr/>
        </p:nvSpPr>
        <p:spPr>
          <a:xfrm>
            <a:off x="1403450" y="2571225"/>
            <a:ext cx="1122600" cy="368400"/>
          </a:xfrm>
          <a:prstGeom prst="rect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372" name="Google Shape;1372;p156"/>
          <p:cNvGrpSpPr/>
          <p:nvPr/>
        </p:nvGrpSpPr>
        <p:grpSpPr>
          <a:xfrm>
            <a:off x="858898" y="5054943"/>
            <a:ext cx="2211693" cy="655013"/>
            <a:chOff x="842983" y="2426836"/>
            <a:chExt cx="2541300" cy="550200"/>
          </a:xfrm>
        </p:grpSpPr>
        <p:sp>
          <p:nvSpPr>
            <p:cNvPr id="1373" name="Google Shape;1373;p156"/>
            <p:cNvSpPr/>
            <p:nvPr/>
          </p:nvSpPr>
          <p:spPr>
            <a:xfrm>
              <a:off x="842983" y="2426836"/>
              <a:ext cx="2541300" cy="550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74" name="Google Shape;1374;p156"/>
            <p:cNvSpPr txBox="1"/>
            <p:nvPr/>
          </p:nvSpPr>
          <p:spPr>
            <a:xfrm>
              <a:off x="904199" y="2591982"/>
              <a:ext cx="2418900" cy="21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Click on the Google meet link</a:t>
              </a:r>
              <a:endParaRPr sz="1500"/>
            </a:p>
          </p:txBody>
        </p:sp>
      </p:grpSp>
      <p:cxnSp>
        <p:nvCxnSpPr>
          <p:cNvPr id="1375" name="Google Shape;1375;p156"/>
          <p:cNvCxnSpPr>
            <a:stCxn id="1371" idx="2"/>
            <a:endCxn id="1373" idx="0"/>
          </p:cNvCxnSpPr>
          <p:nvPr/>
        </p:nvCxnSpPr>
        <p:spPr>
          <a:xfrm>
            <a:off x="1964750" y="2939625"/>
            <a:ext cx="0" cy="21153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376" name="Google Shape;1376;p156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886713" y="3248899"/>
            <a:ext cx="1447800" cy="2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7" name="Google Shape;1377;p156"/>
          <p:cNvSpPr/>
          <p:nvPr/>
        </p:nvSpPr>
        <p:spPr>
          <a:xfrm>
            <a:off x="5220694" y="2709375"/>
            <a:ext cx="888300" cy="368400"/>
          </a:xfrm>
          <a:prstGeom prst="rect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378" name="Google Shape;1378;p156"/>
          <p:cNvCxnSpPr>
            <a:stCxn id="1377" idx="2"/>
            <a:endCxn id="1379" idx="0"/>
          </p:cNvCxnSpPr>
          <p:nvPr/>
        </p:nvCxnSpPr>
        <p:spPr>
          <a:xfrm flipH="1">
            <a:off x="5636344" y="3077775"/>
            <a:ext cx="28500" cy="24402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380" name="Google Shape;1380;p156"/>
          <p:cNvGrpSpPr/>
          <p:nvPr/>
        </p:nvGrpSpPr>
        <p:grpSpPr>
          <a:xfrm>
            <a:off x="4530423" y="5517944"/>
            <a:ext cx="2211693" cy="413860"/>
            <a:chOff x="842983" y="2426836"/>
            <a:chExt cx="2541300" cy="550200"/>
          </a:xfrm>
        </p:grpSpPr>
        <p:sp>
          <p:nvSpPr>
            <p:cNvPr id="1379" name="Google Shape;1379;p156"/>
            <p:cNvSpPr/>
            <p:nvPr/>
          </p:nvSpPr>
          <p:spPr>
            <a:xfrm>
              <a:off x="842983" y="2426836"/>
              <a:ext cx="2541300" cy="550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81" name="Google Shape;1381;p156"/>
            <p:cNvSpPr txBox="1"/>
            <p:nvPr/>
          </p:nvSpPr>
          <p:spPr>
            <a:xfrm>
              <a:off x="1150799" y="2491751"/>
              <a:ext cx="1925700" cy="34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Click on ‘Join Now’</a:t>
              </a:r>
              <a:endParaRPr sz="1500"/>
            </a:p>
          </p:txBody>
        </p:sp>
      </p:grpSp>
      <p:grpSp>
        <p:nvGrpSpPr>
          <p:cNvPr id="1382" name="Google Shape;1382;p156"/>
          <p:cNvGrpSpPr/>
          <p:nvPr/>
        </p:nvGrpSpPr>
        <p:grpSpPr>
          <a:xfrm>
            <a:off x="8289706" y="1479486"/>
            <a:ext cx="3415677" cy="3064682"/>
            <a:chOff x="2032975" y="2386029"/>
            <a:chExt cx="3395643" cy="2943979"/>
          </a:xfrm>
        </p:grpSpPr>
        <p:pic>
          <p:nvPicPr>
            <p:cNvPr id="1383" name="Google Shape;1383;p156"/>
            <p:cNvPicPr preferRelativeResize="0"/>
            <p:nvPr/>
          </p:nvPicPr>
          <p:blipFill>
            <a:blip r:embed="rId6"/>
            <a:stretch>
              <a:fillRect/>
            </a:stretch>
          </p:blipFill>
          <p:spPr>
            <a:xfrm>
              <a:off x="2032975" y="2386029"/>
              <a:ext cx="3395643" cy="2943979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384" name="Google Shape;1384;p156"/>
            <p:cNvSpPr/>
            <p:nvPr/>
          </p:nvSpPr>
          <p:spPr>
            <a:xfrm>
              <a:off x="3700450" y="3395300"/>
              <a:ext cx="1387500" cy="195300"/>
            </a:xfrm>
            <a:prstGeom prst="rect">
              <a:avLst/>
            </a:prstGeom>
            <a:noFill/>
            <a:ln w="9525" cap="flat" cmpd="sng">
              <a:solidFill>
                <a:srgbClr val="F7AB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_</a:t>
              </a:r>
              <a:endParaRPr sz="1900">
                <a:solidFill>
                  <a:schemeClr val="lt1"/>
                </a:solidFill>
              </a:endParaRPr>
            </a:p>
          </p:txBody>
        </p:sp>
      </p:grpSp>
      <p:cxnSp>
        <p:nvCxnSpPr>
          <p:cNvPr id="1385" name="Google Shape;1385;p156"/>
          <p:cNvCxnSpPr>
            <a:stCxn id="1384" idx="2"/>
            <a:endCxn id="1386" idx="0"/>
          </p:cNvCxnSpPr>
          <p:nvPr/>
        </p:nvCxnSpPr>
        <p:spPr>
          <a:xfrm flipH="1">
            <a:off x="10631562" y="2733445"/>
            <a:ext cx="33300" cy="29556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387" name="Google Shape;1387;p156"/>
          <p:cNvGrpSpPr/>
          <p:nvPr/>
        </p:nvGrpSpPr>
        <p:grpSpPr>
          <a:xfrm>
            <a:off x="9525848" y="5689044"/>
            <a:ext cx="2211695" cy="413860"/>
            <a:chOff x="842983" y="2426836"/>
            <a:chExt cx="2541302" cy="550200"/>
          </a:xfrm>
        </p:grpSpPr>
        <p:sp>
          <p:nvSpPr>
            <p:cNvPr id="1386" name="Google Shape;1386;p156"/>
            <p:cNvSpPr/>
            <p:nvPr/>
          </p:nvSpPr>
          <p:spPr>
            <a:xfrm>
              <a:off x="842983" y="2426836"/>
              <a:ext cx="2541300" cy="550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88" name="Google Shape;1388;p156"/>
            <p:cNvSpPr txBox="1"/>
            <p:nvPr/>
          </p:nvSpPr>
          <p:spPr>
            <a:xfrm>
              <a:off x="842985" y="2528081"/>
              <a:ext cx="2541300" cy="34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Click on ‘Manage Recording</a:t>
              </a:r>
              <a:endParaRPr sz="15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57"/>
          <p:cNvSpPr txBox="1"/>
          <p:nvPr/>
        </p:nvSpPr>
        <p:spPr>
          <a:xfrm>
            <a:off x="-263654" y="750775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Signika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Record a Meeting</a:t>
            </a:r>
            <a:endParaRPr sz="24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394" name="Google Shape;1394;p15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882072" y="240762"/>
            <a:ext cx="878401" cy="878401"/>
          </a:xfrm>
          <a:prstGeom prst="rect">
            <a:avLst/>
          </a:prstGeom>
          <a:noFill/>
          <a:ln>
            <a:noFill/>
          </a:ln>
        </p:spPr>
      </p:pic>
      <p:sp>
        <p:nvSpPr>
          <p:cNvPr id="1395" name="Google Shape;1395;p157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396" name="Google Shape;1396;p157"/>
          <p:cNvSpPr txBox="1"/>
          <p:nvPr/>
        </p:nvSpPr>
        <p:spPr>
          <a:xfrm>
            <a:off x="2162941" y="4866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ignika"/>
              <a:buNone/>
            </a:pPr>
            <a:r>
              <a:rPr lang="en-US" sz="3200" b="1">
                <a:solidFill>
                  <a:schemeClr val="lt1"/>
                </a:solidFill>
                <a:latin typeface="Signika"/>
                <a:ea typeface="Signika"/>
                <a:cs typeface="Signika"/>
                <a:sym typeface="Signika"/>
              </a:rPr>
              <a:t>Recording</a:t>
            </a:r>
            <a:endParaRPr sz="3200" b="1">
              <a:solidFill>
                <a:schemeClr val="lt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397" name="Google Shape;1397;p15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57202" y="1825000"/>
            <a:ext cx="2413807" cy="29439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98" name="Google Shape;1398;p157"/>
          <p:cNvSpPr/>
          <p:nvPr/>
        </p:nvSpPr>
        <p:spPr>
          <a:xfrm>
            <a:off x="1704238" y="4315175"/>
            <a:ext cx="829200" cy="195300"/>
          </a:xfrm>
          <a:prstGeom prst="rect">
            <a:avLst/>
          </a:prstGeom>
          <a:noFill/>
          <a:ln w="9525" cap="flat" cmpd="sng">
            <a:solidFill>
              <a:srgbClr val="F7AB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_</a:t>
            </a:r>
            <a:endParaRPr sz="1900">
              <a:solidFill>
                <a:schemeClr val="lt1"/>
              </a:solidFill>
            </a:endParaRPr>
          </a:p>
        </p:txBody>
      </p:sp>
      <p:pic>
        <p:nvPicPr>
          <p:cNvPr id="1399" name="Google Shape;1399;p15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605250" y="2387063"/>
            <a:ext cx="3937927" cy="192812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00" name="Google Shape;1400;p157"/>
          <p:cNvSpPr/>
          <p:nvPr/>
        </p:nvSpPr>
        <p:spPr>
          <a:xfrm>
            <a:off x="6893195" y="3592088"/>
            <a:ext cx="494700" cy="195300"/>
          </a:xfrm>
          <a:prstGeom prst="rect">
            <a:avLst/>
          </a:prstGeom>
          <a:noFill/>
          <a:ln w="9525" cap="flat" cmpd="sng">
            <a:solidFill>
              <a:srgbClr val="F7AB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_</a:t>
            </a:r>
            <a:endParaRPr sz="1900">
              <a:solidFill>
                <a:schemeClr val="lt1"/>
              </a:solidFill>
            </a:endParaRPr>
          </a:p>
        </p:txBody>
      </p:sp>
      <p:pic>
        <p:nvPicPr>
          <p:cNvPr id="1401" name="Google Shape;1401;p15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968452" y="2069688"/>
            <a:ext cx="3792022" cy="256285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1402" name="Google Shape;1402;p157"/>
          <p:cNvCxnSpPr>
            <a:stCxn id="1398" idx="2"/>
            <a:endCxn id="1403" idx="0"/>
          </p:cNvCxnSpPr>
          <p:nvPr/>
        </p:nvCxnSpPr>
        <p:spPr>
          <a:xfrm>
            <a:off x="2118838" y="4510475"/>
            <a:ext cx="0" cy="79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403" name="Google Shape;1403;p157"/>
          <p:cNvSpPr/>
          <p:nvPr/>
        </p:nvSpPr>
        <p:spPr>
          <a:xfrm>
            <a:off x="1272100" y="5304950"/>
            <a:ext cx="1693500" cy="430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4" name="Google Shape;1404;p157"/>
          <p:cNvSpPr txBox="1"/>
          <p:nvPr/>
        </p:nvSpPr>
        <p:spPr>
          <a:xfrm>
            <a:off x="1272100" y="5342375"/>
            <a:ext cx="1908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Click on Start Recording</a:t>
            </a:r>
            <a:endParaRPr sz="1100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1405" name="Google Shape;1405;p157"/>
          <p:cNvCxnSpPr>
            <a:stCxn id="1400" idx="2"/>
            <a:endCxn id="1406" idx="0"/>
          </p:cNvCxnSpPr>
          <p:nvPr/>
        </p:nvCxnSpPr>
        <p:spPr>
          <a:xfrm>
            <a:off x="7140545" y="3787388"/>
            <a:ext cx="0" cy="1210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406" name="Google Shape;1406;p157"/>
          <p:cNvSpPr/>
          <p:nvPr/>
        </p:nvSpPr>
        <p:spPr>
          <a:xfrm>
            <a:off x="6293800" y="4997475"/>
            <a:ext cx="1693500" cy="430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7" name="Google Shape;1407;p157"/>
          <p:cNvSpPr txBox="1"/>
          <p:nvPr/>
        </p:nvSpPr>
        <p:spPr>
          <a:xfrm>
            <a:off x="6583850" y="5035025"/>
            <a:ext cx="12753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Click on Start</a:t>
            </a:r>
            <a:endParaRPr sz="1100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408" name="Google Shape;1408;p157"/>
          <p:cNvSpPr/>
          <p:nvPr/>
        </p:nvSpPr>
        <p:spPr>
          <a:xfrm>
            <a:off x="7968450" y="2069700"/>
            <a:ext cx="731700" cy="430200"/>
          </a:xfrm>
          <a:prstGeom prst="rect">
            <a:avLst/>
          </a:prstGeom>
          <a:noFill/>
          <a:ln w="9525" cap="flat" cmpd="sng">
            <a:solidFill>
              <a:srgbClr val="F7AB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</a:endParaRPr>
          </a:p>
        </p:txBody>
      </p:sp>
      <p:cxnSp>
        <p:nvCxnSpPr>
          <p:cNvPr id="1409" name="Google Shape;1409;p157"/>
          <p:cNvCxnSpPr>
            <a:stCxn id="1408" idx="2"/>
            <a:endCxn id="1410" idx="0"/>
          </p:cNvCxnSpPr>
          <p:nvPr/>
        </p:nvCxnSpPr>
        <p:spPr>
          <a:xfrm>
            <a:off x="8334300" y="2499900"/>
            <a:ext cx="0" cy="3386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410" name="Google Shape;1410;p157"/>
          <p:cNvSpPr/>
          <p:nvPr/>
        </p:nvSpPr>
        <p:spPr>
          <a:xfrm>
            <a:off x="7487550" y="5885950"/>
            <a:ext cx="1693500" cy="430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1" name="Google Shape;1411;p157"/>
          <p:cNvSpPr txBox="1"/>
          <p:nvPr/>
        </p:nvSpPr>
        <p:spPr>
          <a:xfrm>
            <a:off x="8149200" y="4008550"/>
            <a:ext cx="12753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Click on Start</a:t>
            </a:r>
            <a:endParaRPr sz="1100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412" name="Google Shape;1412;p157"/>
          <p:cNvSpPr txBox="1"/>
          <p:nvPr/>
        </p:nvSpPr>
        <p:spPr>
          <a:xfrm>
            <a:off x="7696650" y="5948875"/>
            <a:ext cx="12753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Call is Recorded</a:t>
            </a:r>
            <a:endParaRPr sz="1100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58"/>
          <p:cNvSpPr txBox="1"/>
          <p:nvPr/>
        </p:nvSpPr>
        <p:spPr>
          <a:xfrm>
            <a:off x="-263654" y="750775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Signika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Share Screen in</a:t>
            </a: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 a Meeting</a:t>
            </a:r>
            <a:endParaRPr sz="24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418" name="Google Shape;1418;p15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882072" y="240762"/>
            <a:ext cx="878401" cy="878401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158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420" name="Google Shape;1420;p158"/>
          <p:cNvSpPr txBox="1"/>
          <p:nvPr/>
        </p:nvSpPr>
        <p:spPr>
          <a:xfrm>
            <a:off x="2162941" y="4866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ignika"/>
              <a:buNone/>
            </a:pPr>
            <a:r>
              <a:rPr lang="en-US" sz="3200" b="1">
                <a:solidFill>
                  <a:schemeClr val="lt1"/>
                </a:solidFill>
                <a:latin typeface="Signika"/>
                <a:ea typeface="Signika"/>
                <a:cs typeface="Signika"/>
                <a:sym typeface="Signika"/>
              </a:rPr>
              <a:t>Recording</a:t>
            </a:r>
            <a:endParaRPr sz="3200" b="1">
              <a:solidFill>
                <a:schemeClr val="lt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421" name="Google Shape;1421;p15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78850" y="1345499"/>
            <a:ext cx="2764074" cy="272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2" name="Google Shape;1422;p15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677100" y="1345500"/>
            <a:ext cx="3009515" cy="272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3" name="Google Shape;1423;p15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089624" y="1544150"/>
            <a:ext cx="4592927" cy="24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4" name="Google Shape;1424;p158"/>
          <p:cNvSpPr/>
          <p:nvPr/>
        </p:nvSpPr>
        <p:spPr>
          <a:xfrm>
            <a:off x="1800172" y="3857925"/>
            <a:ext cx="162000" cy="195300"/>
          </a:xfrm>
          <a:prstGeom prst="rect">
            <a:avLst/>
          </a:prstGeom>
          <a:noFill/>
          <a:ln w="9525" cap="flat" cmpd="sng">
            <a:solidFill>
              <a:srgbClr val="F7AB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_</a:t>
            </a:r>
            <a:endParaRPr sz="1900">
              <a:solidFill>
                <a:schemeClr val="lt1"/>
              </a:solidFill>
            </a:endParaRPr>
          </a:p>
        </p:txBody>
      </p:sp>
      <p:cxnSp>
        <p:nvCxnSpPr>
          <p:cNvPr id="1425" name="Google Shape;1425;p158"/>
          <p:cNvCxnSpPr>
            <a:stCxn id="1424" idx="2"/>
            <a:endCxn id="1426" idx="0"/>
          </p:cNvCxnSpPr>
          <p:nvPr/>
        </p:nvCxnSpPr>
        <p:spPr>
          <a:xfrm>
            <a:off x="1881172" y="4053225"/>
            <a:ext cx="0" cy="79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426" name="Google Shape;1426;p158"/>
          <p:cNvSpPr/>
          <p:nvPr/>
        </p:nvSpPr>
        <p:spPr>
          <a:xfrm>
            <a:off x="1034425" y="4847625"/>
            <a:ext cx="1693500" cy="430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7" name="Google Shape;1427;p158"/>
          <p:cNvSpPr txBox="1"/>
          <p:nvPr/>
        </p:nvSpPr>
        <p:spPr>
          <a:xfrm>
            <a:off x="1034425" y="4924925"/>
            <a:ext cx="1908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Click on Present Now</a:t>
            </a:r>
            <a:endParaRPr sz="1100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428" name="Google Shape;1428;p158"/>
          <p:cNvSpPr/>
          <p:nvPr/>
        </p:nvSpPr>
        <p:spPr>
          <a:xfrm>
            <a:off x="3864447" y="2489475"/>
            <a:ext cx="1394400" cy="195300"/>
          </a:xfrm>
          <a:prstGeom prst="rect">
            <a:avLst/>
          </a:prstGeom>
          <a:noFill/>
          <a:ln w="9525" cap="flat" cmpd="sng">
            <a:solidFill>
              <a:srgbClr val="F7AB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_</a:t>
            </a:r>
            <a:endParaRPr sz="1900">
              <a:solidFill>
                <a:schemeClr val="lt1"/>
              </a:solidFill>
            </a:endParaRPr>
          </a:p>
        </p:txBody>
      </p:sp>
      <p:cxnSp>
        <p:nvCxnSpPr>
          <p:cNvPr id="1429" name="Google Shape;1429;p158"/>
          <p:cNvCxnSpPr>
            <a:stCxn id="1428" idx="2"/>
            <a:endCxn id="1430" idx="0"/>
          </p:cNvCxnSpPr>
          <p:nvPr/>
        </p:nvCxnSpPr>
        <p:spPr>
          <a:xfrm>
            <a:off x="4561647" y="2684775"/>
            <a:ext cx="8400" cy="2163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430" name="Google Shape;1430;p158"/>
          <p:cNvSpPr/>
          <p:nvPr/>
        </p:nvSpPr>
        <p:spPr>
          <a:xfrm>
            <a:off x="3723300" y="4847625"/>
            <a:ext cx="1693500" cy="430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1" name="Google Shape;1431;p158"/>
          <p:cNvSpPr txBox="1"/>
          <p:nvPr/>
        </p:nvSpPr>
        <p:spPr>
          <a:xfrm>
            <a:off x="3788800" y="4898050"/>
            <a:ext cx="1908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Select Tab to present</a:t>
            </a:r>
            <a:endParaRPr sz="1100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432" name="Google Shape;1432;p158"/>
          <p:cNvSpPr/>
          <p:nvPr/>
        </p:nvSpPr>
        <p:spPr>
          <a:xfrm>
            <a:off x="7749925" y="1818525"/>
            <a:ext cx="3291000" cy="1931700"/>
          </a:xfrm>
          <a:prstGeom prst="rect">
            <a:avLst/>
          </a:prstGeom>
          <a:noFill/>
          <a:ln w="9525" cap="flat" cmpd="sng">
            <a:solidFill>
              <a:srgbClr val="F7AB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_</a:t>
            </a:r>
            <a:endParaRPr sz="1900">
              <a:solidFill>
                <a:schemeClr val="lt1"/>
              </a:solidFill>
            </a:endParaRPr>
          </a:p>
        </p:txBody>
      </p:sp>
      <p:cxnSp>
        <p:nvCxnSpPr>
          <p:cNvPr id="1433" name="Google Shape;1433;p158"/>
          <p:cNvCxnSpPr>
            <a:stCxn id="1432" idx="2"/>
            <a:endCxn id="1434" idx="0"/>
          </p:cNvCxnSpPr>
          <p:nvPr/>
        </p:nvCxnSpPr>
        <p:spPr>
          <a:xfrm>
            <a:off x="9395425" y="3750225"/>
            <a:ext cx="0" cy="1176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434" name="Google Shape;1434;p158"/>
          <p:cNvSpPr/>
          <p:nvPr/>
        </p:nvSpPr>
        <p:spPr>
          <a:xfrm>
            <a:off x="8548700" y="4926750"/>
            <a:ext cx="1693500" cy="430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5" name="Google Shape;1435;p158"/>
          <p:cNvSpPr txBox="1"/>
          <p:nvPr/>
        </p:nvSpPr>
        <p:spPr>
          <a:xfrm>
            <a:off x="8801325" y="4926750"/>
            <a:ext cx="1908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Slides presented</a:t>
            </a:r>
            <a:endParaRPr sz="1100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14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68" name="Google Shape;668;p114"/>
          <p:cNvSpPr txBox="1"/>
          <p:nvPr/>
        </p:nvSpPr>
        <p:spPr>
          <a:xfrm>
            <a:off x="-449249" y="682531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69" name="Google Shape;669;p114"/>
          <p:cNvSpPr txBox="1"/>
          <p:nvPr/>
        </p:nvSpPr>
        <p:spPr>
          <a:xfrm>
            <a:off x="-449220" y="682531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Main Tools</a:t>
            </a:r>
            <a:endParaRPr sz="24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70" name="Google Shape;670;p114"/>
          <p:cNvSpPr txBox="1"/>
          <p:nvPr/>
        </p:nvSpPr>
        <p:spPr>
          <a:xfrm>
            <a:off x="1956653" y="-22267"/>
            <a:ext cx="77352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29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US" sz="2900" b="1"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US" sz="2900" b="1">
                <a:latin typeface="Signika"/>
                <a:ea typeface="Signika"/>
                <a:cs typeface="Signika"/>
                <a:sym typeface="Signika"/>
              </a:rPr>
              <a:t>Mechanism</a:t>
            </a:r>
            <a:endParaRPr sz="2900" b="1"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71" name="Google Shape;671;p114"/>
          <p:cNvSpPr txBox="1"/>
          <p:nvPr>
            <p:ph type="sldNum" idx="12"/>
          </p:nvPr>
        </p:nvSpPr>
        <p:spPr>
          <a:xfrm>
            <a:off x="11446269" y="6333189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672" name="Google Shape;672;p114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015982" y="253106"/>
            <a:ext cx="670200" cy="6135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73" name="Google Shape;673;p114"/>
          <p:cNvSpPr txBox="1"/>
          <p:nvPr/>
        </p:nvSpPr>
        <p:spPr>
          <a:xfrm>
            <a:off x="5746498" y="6215700"/>
            <a:ext cx="612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C1301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Aircall</a:t>
            </a:r>
            <a:endParaRPr lang="en-US" b="1">
              <a:solidFill>
                <a:srgbClr val="C1301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74" name="Google Shape;674;p114"/>
          <p:cNvSpPr txBox="1"/>
          <p:nvPr/>
        </p:nvSpPr>
        <p:spPr>
          <a:xfrm>
            <a:off x="826975" y="1645800"/>
            <a:ext cx="3147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16077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Internal &amp; External KB</a:t>
            </a: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75" name="Google Shape;675;p114"/>
          <p:cNvSpPr txBox="1"/>
          <p:nvPr/>
        </p:nvSpPr>
        <p:spPr>
          <a:xfrm>
            <a:off x="3453050" y="5399975"/>
            <a:ext cx="73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7D944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Zoom</a:t>
            </a:r>
            <a:endParaRPr lang="en-US" b="1">
              <a:solidFill>
                <a:srgbClr val="7D9445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76" name="Google Shape;676;p114"/>
          <p:cNvSpPr/>
          <p:nvPr/>
        </p:nvSpPr>
        <p:spPr>
          <a:xfrm>
            <a:off x="3531175" y="1068467"/>
            <a:ext cx="5129676" cy="51296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50" y="8699"/>
                </a:moveTo>
                <a:cubicBezTo>
                  <a:pt x="19884" y="8197"/>
                  <a:pt x="19043" y="8042"/>
                  <a:pt x="18240" y="8274"/>
                </a:cubicBezTo>
                <a:lnTo>
                  <a:pt x="18213" y="8282"/>
                </a:lnTo>
                <a:cubicBezTo>
                  <a:pt x="18103" y="7957"/>
                  <a:pt x="17973" y="7643"/>
                  <a:pt x="17822" y="7340"/>
                </a:cubicBezTo>
                <a:lnTo>
                  <a:pt x="17847" y="7326"/>
                </a:lnTo>
                <a:cubicBezTo>
                  <a:pt x="18577" y="6923"/>
                  <a:pt x="19064" y="6218"/>
                  <a:pt x="19180" y="5392"/>
                </a:cubicBezTo>
                <a:cubicBezTo>
                  <a:pt x="19296" y="4566"/>
                  <a:pt x="19025" y="3755"/>
                  <a:pt x="18435" y="3165"/>
                </a:cubicBezTo>
                <a:cubicBezTo>
                  <a:pt x="17845" y="2575"/>
                  <a:pt x="17033" y="2304"/>
                  <a:pt x="16208" y="2420"/>
                </a:cubicBezTo>
                <a:cubicBezTo>
                  <a:pt x="15382" y="2536"/>
                  <a:pt x="14677" y="3023"/>
                  <a:pt x="14274" y="3753"/>
                </a:cubicBezTo>
                <a:lnTo>
                  <a:pt x="14260" y="3776"/>
                </a:lnTo>
                <a:cubicBezTo>
                  <a:pt x="13957" y="3627"/>
                  <a:pt x="13643" y="3495"/>
                  <a:pt x="13318" y="3385"/>
                </a:cubicBezTo>
                <a:lnTo>
                  <a:pt x="13326" y="3360"/>
                </a:lnTo>
                <a:cubicBezTo>
                  <a:pt x="13558" y="2557"/>
                  <a:pt x="13403" y="1716"/>
                  <a:pt x="12901" y="1050"/>
                </a:cubicBezTo>
                <a:cubicBezTo>
                  <a:pt x="12400" y="383"/>
                  <a:pt x="11633" y="0"/>
                  <a:pt x="10800" y="0"/>
                </a:cubicBezTo>
                <a:cubicBezTo>
                  <a:pt x="9967" y="0"/>
                  <a:pt x="9200" y="381"/>
                  <a:pt x="8699" y="1050"/>
                </a:cubicBezTo>
                <a:cubicBezTo>
                  <a:pt x="8197" y="1716"/>
                  <a:pt x="8042" y="2557"/>
                  <a:pt x="8274" y="3360"/>
                </a:cubicBezTo>
                <a:lnTo>
                  <a:pt x="8282" y="3385"/>
                </a:lnTo>
                <a:cubicBezTo>
                  <a:pt x="7957" y="3495"/>
                  <a:pt x="7643" y="3627"/>
                  <a:pt x="7340" y="3776"/>
                </a:cubicBezTo>
                <a:lnTo>
                  <a:pt x="7326" y="3753"/>
                </a:lnTo>
                <a:cubicBezTo>
                  <a:pt x="6923" y="3023"/>
                  <a:pt x="6218" y="2536"/>
                  <a:pt x="5392" y="2420"/>
                </a:cubicBezTo>
                <a:cubicBezTo>
                  <a:pt x="4567" y="2304"/>
                  <a:pt x="3755" y="2575"/>
                  <a:pt x="3165" y="3165"/>
                </a:cubicBezTo>
                <a:cubicBezTo>
                  <a:pt x="2575" y="3755"/>
                  <a:pt x="2304" y="4566"/>
                  <a:pt x="2420" y="5392"/>
                </a:cubicBezTo>
                <a:cubicBezTo>
                  <a:pt x="2536" y="6218"/>
                  <a:pt x="3023" y="6923"/>
                  <a:pt x="3753" y="7326"/>
                </a:cubicBezTo>
                <a:lnTo>
                  <a:pt x="3778" y="7340"/>
                </a:lnTo>
                <a:cubicBezTo>
                  <a:pt x="3629" y="7643"/>
                  <a:pt x="3497" y="7957"/>
                  <a:pt x="3387" y="8282"/>
                </a:cubicBezTo>
                <a:lnTo>
                  <a:pt x="3360" y="8274"/>
                </a:lnTo>
                <a:cubicBezTo>
                  <a:pt x="2557" y="8042"/>
                  <a:pt x="1716" y="8197"/>
                  <a:pt x="1050" y="8699"/>
                </a:cubicBezTo>
                <a:cubicBezTo>
                  <a:pt x="383" y="9200"/>
                  <a:pt x="0" y="9967"/>
                  <a:pt x="0" y="10800"/>
                </a:cubicBezTo>
                <a:lnTo>
                  <a:pt x="0" y="10800"/>
                </a:lnTo>
                <a:cubicBezTo>
                  <a:pt x="0" y="11633"/>
                  <a:pt x="381" y="12400"/>
                  <a:pt x="1050" y="12901"/>
                </a:cubicBezTo>
                <a:cubicBezTo>
                  <a:pt x="1514" y="13249"/>
                  <a:pt x="2062" y="13432"/>
                  <a:pt x="2622" y="13432"/>
                </a:cubicBezTo>
                <a:cubicBezTo>
                  <a:pt x="2868" y="13432"/>
                  <a:pt x="3116" y="13397"/>
                  <a:pt x="3360" y="13328"/>
                </a:cubicBezTo>
                <a:lnTo>
                  <a:pt x="3389" y="13320"/>
                </a:lnTo>
                <a:cubicBezTo>
                  <a:pt x="3499" y="13644"/>
                  <a:pt x="3631" y="13959"/>
                  <a:pt x="3780" y="14262"/>
                </a:cubicBezTo>
                <a:lnTo>
                  <a:pt x="3753" y="14277"/>
                </a:lnTo>
                <a:cubicBezTo>
                  <a:pt x="3023" y="14680"/>
                  <a:pt x="2536" y="15386"/>
                  <a:pt x="2420" y="16212"/>
                </a:cubicBezTo>
                <a:cubicBezTo>
                  <a:pt x="2304" y="17037"/>
                  <a:pt x="2575" y="17849"/>
                  <a:pt x="3165" y="18439"/>
                </a:cubicBezTo>
                <a:cubicBezTo>
                  <a:pt x="3664" y="18938"/>
                  <a:pt x="4325" y="19210"/>
                  <a:pt x="5017" y="19210"/>
                </a:cubicBezTo>
                <a:cubicBezTo>
                  <a:pt x="5141" y="19210"/>
                  <a:pt x="5266" y="19202"/>
                  <a:pt x="5392" y="19182"/>
                </a:cubicBezTo>
                <a:cubicBezTo>
                  <a:pt x="6218" y="19066"/>
                  <a:pt x="6923" y="18579"/>
                  <a:pt x="7326" y="17849"/>
                </a:cubicBezTo>
                <a:lnTo>
                  <a:pt x="7342" y="17820"/>
                </a:lnTo>
                <a:cubicBezTo>
                  <a:pt x="7645" y="17969"/>
                  <a:pt x="7959" y="18101"/>
                  <a:pt x="8284" y="18209"/>
                </a:cubicBezTo>
                <a:lnTo>
                  <a:pt x="8274" y="18240"/>
                </a:lnTo>
                <a:cubicBezTo>
                  <a:pt x="8042" y="19043"/>
                  <a:pt x="8197" y="19884"/>
                  <a:pt x="8699" y="20550"/>
                </a:cubicBezTo>
                <a:cubicBezTo>
                  <a:pt x="9200" y="21217"/>
                  <a:pt x="9967" y="21600"/>
                  <a:pt x="10800" y="21600"/>
                </a:cubicBezTo>
                <a:cubicBezTo>
                  <a:pt x="11633" y="21600"/>
                  <a:pt x="12400" y="21219"/>
                  <a:pt x="12901" y="20550"/>
                </a:cubicBezTo>
                <a:cubicBezTo>
                  <a:pt x="13403" y="19884"/>
                  <a:pt x="13558" y="19043"/>
                  <a:pt x="13326" y="18240"/>
                </a:cubicBezTo>
                <a:lnTo>
                  <a:pt x="13316" y="18209"/>
                </a:lnTo>
                <a:cubicBezTo>
                  <a:pt x="13641" y="18099"/>
                  <a:pt x="13955" y="17969"/>
                  <a:pt x="14258" y="17820"/>
                </a:cubicBezTo>
                <a:lnTo>
                  <a:pt x="14274" y="17849"/>
                </a:lnTo>
                <a:cubicBezTo>
                  <a:pt x="14677" y="18579"/>
                  <a:pt x="15382" y="19066"/>
                  <a:pt x="16208" y="19182"/>
                </a:cubicBezTo>
                <a:cubicBezTo>
                  <a:pt x="16334" y="19200"/>
                  <a:pt x="16459" y="19210"/>
                  <a:pt x="16583" y="19210"/>
                </a:cubicBezTo>
                <a:cubicBezTo>
                  <a:pt x="17275" y="19210"/>
                  <a:pt x="17934" y="18938"/>
                  <a:pt x="18435" y="18439"/>
                </a:cubicBezTo>
                <a:cubicBezTo>
                  <a:pt x="19025" y="17849"/>
                  <a:pt x="19296" y="17037"/>
                  <a:pt x="19180" y="16212"/>
                </a:cubicBezTo>
                <a:cubicBezTo>
                  <a:pt x="19064" y="15386"/>
                  <a:pt x="18577" y="14680"/>
                  <a:pt x="17847" y="14277"/>
                </a:cubicBezTo>
                <a:lnTo>
                  <a:pt x="17820" y="14262"/>
                </a:lnTo>
                <a:cubicBezTo>
                  <a:pt x="17969" y="13959"/>
                  <a:pt x="18101" y="13644"/>
                  <a:pt x="18211" y="13320"/>
                </a:cubicBezTo>
                <a:lnTo>
                  <a:pt x="18240" y="13328"/>
                </a:lnTo>
                <a:cubicBezTo>
                  <a:pt x="18484" y="13399"/>
                  <a:pt x="18732" y="13432"/>
                  <a:pt x="18978" y="13432"/>
                </a:cubicBezTo>
                <a:cubicBezTo>
                  <a:pt x="19538" y="13432"/>
                  <a:pt x="20086" y="13251"/>
                  <a:pt x="20550" y="12901"/>
                </a:cubicBezTo>
                <a:cubicBezTo>
                  <a:pt x="21217" y="12400"/>
                  <a:pt x="21600" y="11633"/>
                  <a:pt x="21600" y="10800"/>
                </a:cubicBezTo>
                <a:lnTo>
                  <a:pt x="21600" y="10800"/>
                </a:lnTo>
                <a:cubicBezTo>
                  <a:pt x="21600" y="9965"/>
                  <a:pt x="21217" y="9200"/>
                  <a:pt x="20550" y="8699"/>
                </a:cubicBezTo>
                <a:close/>
              </a:path>
            </a:pathLst>
          </a:custGeom>
          <a:solidFill>
            <a:srgbClr val="06395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77" name="Google Shape;677;p114"/>
          <p:cNvSpPr/>
          <p:nvPr/>
        </p:nvSpPr>
        <p:spPr>
          <a:xfrm>
            <a:off x="5557267" y="3808826"/>
            <a:ext cx="1076561" cy="2303623"/>
          </a:xfrm>
          <a:custGeom>
            <a:avLst/>
            <a:gdLst/>
            <a:ahLst/>
            <a:cxnLst/>
            <a:rect l="l" t="t" r="r" b="b"/>
            <a:pathLst>
              <a:path w="18868" h="21450" extrusionOk="0">
                <a:moveTo>
                  <a:pt x="9434" y="21450"/>
                </a:moveTo>
                <a:lnTo>
                  <a:pt x="9434" y="21450"/>
                </a:lnTo>
                <a:cubicBezTo>
                  <a:pt x="3159" y="21450"/>
                  <a:pt x="-1366" y="18255"/>
                  <a:pt x="377" y="15051"/>
                </a:cubicBezTo>
                <a:lnTo>
                  <a:pt x="3167" y="9913"/>
                </a:lnTo>
                <a:lnTo>
                  <a:pt x="8305" y="450"/>
                </a:lnTo>
                <a:cubicBezTo>
                  <a:pt x="8632" y="-150"/>
                  <a:pt x="10236" y="-150"/>
                  <a:pt x="10563" y="450"/>
                </a:cubicBezTo>
                <a:lnTo>
                  <a:pt x="15701" y="9913"/>
                </a:lnTo>
                <a:lnTo>
                  <a:pt x="18491" y="15051"/>
                </a:lnTo>
                <a:cubicBezTo>
                  <a:pt x="20234" y="18255"/>
                  <a:pt x="15709" y="21450"/>
                  <a:pt x="9434" y="21450"/>
                </a:cubicBezTo>
                <a:lnTo>
                  <a:pt x="9434" y="21450"/>
                </a:lnTo>
                <a:close/>
              </a:path>
            </a:pathLst>
          </a:custGeom>
          <a:solidFill>
            <a:srgbClr val="C1301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78" name="Google Shape;678;p114"/>
          <p:cNvSpPr/>
          <p:nvPr/>
        </p:nvSpPr>
        <p:spPr>
          <a:xfrm>
            <a:off x="5557267" y="1157167"/>
            <a:ext cx="1076561" cy="2303623"/>
          </a:xfrm>
          <a:custGeom>
            <a:avLst/>
            <a:gdLst/>
            <a:ahLst/>
            <a:cxnLst/>
            <a:rect l="l" t="t" r="r" b="b"/>
            <a:pathLst>
              <a:path w="18868" h="21450" extrusionOk="0">
                <a:moveTo>
                  <a:pt x="9434" y="0"/>
                </a:moveTo>
                <a:lnTo>
                  <a:pt x="9434" y="0"/>
                </a:lnTo>
                <a:cubicBezTo>
                  <a:pt x="15709" y="0"/>
                  <a:pt x="20234" y="3195"/>
                  <a:pt x="18491" y="6399"/>
                </a:cubicBezTo>
                <a:lnTo>
                  <a:pt x="15701" y="11537"/>
                </a:lnTo>
                <a:lnTo>
                  <a:pt x="10563" y="21000"/>
                </a:lnTo>
                <a:cubicBezTo>
                  <a:pt x="10236" y="21600"/>
                  <a:pt x="8632" y="21600"/>
                  <a:pt x="8305" y="21000"/>
                </a:cubicBezTo>
                <a:lnTo>
                  <a:pt x="3167" y="11537"/>
                </a:lnTo>
                <a:lnTo>
                  <a:pt x="377" y="6399"/>
                </a:lnTo>
                <a:cubicBezTo>
                  <a:pt x="-1366" y="3195"/>
                  <a:pt x="3159" y="0"/>
                  <a:pt x="9434" y="0"/>
                </a:cubicBezTo>
                <a:lnTo>
                  <a:pt x="9434" y="0"/>
                </a:lnTo>
                <a:close/>
              </a:path>
            </a:pathLst>
          </a:custGeom>
          <a:solidFill>
            <a:srgbClr val="05ACC7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79" name="Google Shape;679;p114"/>
          <p:cNvSpPr/>
          <p:nvPr/>
        </p:nvSpPr>
        <p:spPr>
          <a:xfrm>
            <a:off x="3619875" y="3094559"/>
            <a:ext cx="2303623" cy="1076561"/>
          </a:xfrm>
          <a:custGeom>
            <a:avLst/>
            <a:gdLst/>
            <a:ahLst/>
            <a:cxnLst/>
            <a:rect l="l" t="t" r="r" b="b"/>
            <a:pathLst>
              <a:path w="21450" h="18868" extrusionOk="0">
                <a:moveTo>
                  <a:pt x="0" y="9434"/>
                </a:moveTo>
                <a:lnTo>
                  <a:pt x="0" y="9434"/>
                </a:lnTo>
                <a:cubicBezTo>
                  <a:pt x="0" y="3159"/>
                  <a:pt x="3195" y="-1366"/>
                  <a:pt x="6399" y="377"/>
                </a:cubicBezTo>
                <a:lnTo>
                  <a:pt x="11537" y="3167"/>
                </a:lnTo>
                <a:lnTo>
                  <a:pt x="21000" y="8305"/>
                </a:lnTo>
                <a:cubicBezTo>
                  <a:pt x="21600" y="8632"/>
                  <a:pt x="21600" y="10236"/>
                  <a:pt x="21000" y="10563"/>
                </a:cubicBezTo>
                <a:lnTo>
                  <a:pt x="11537" y="15701"/>
                </a:lnTo>
                <a:lnTo>
                  <a:pt x="6399" y="18491"/>
                </a:lnTo>
                <a:cubicBezTo>
                  <a:pt x="3195" y="20234"/>
                  <a:pt x="0" y="15709"/>
                  <a:pt x="0" y="9434"/>
                </a:cubicBezTo>
                <a:lnTo>
                  <a:pt x="0" y="9434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80" name="Google Shape;680;p114"/>
          <p:cNvSpPr/>
          <p:nvPr/>
        </p:nvSpPr>
        <p:spPr>
          <a:xfrm>
            <a:off x="6271534" y="3094559"/>
            <a:ext cx="2303623" cy="1076276"/>
          </a:xfrm>
          <a:custGeom>
            <a:avLst/>
            <a:gdLst/>
            <a:ahLst/>
            <a:cxnLst/>
            <a:rect l="l" t="t" r="r" b="b"/>
            <a:pathLst>
              <a:path w="21450" h="18863" extrusionOk="0">
                <a:moveTo>
                  <a:pt x="21450" y="9429"/>
                </a:moveTo>
                <a:lnTo>
                  <a:pt x="21450" y="9429"/>
                </a:lnTo>
                <a:cubicBezTo>
                  <a:pt x="21450" y="15704"/>
                  <a:pt x="18255" y="20229"/>
                  <a:pt x="15051" y="18486"/>
                </a:cubicBezTo>
                <a:lnTo>
                  <a:pt x="9913" y="15704"/>
                </a:lnTo>
                <a:lnTo>
                  <a:pt x="450" y="10566"/>
                </a:lnTo>
                <a:cubicBezTo>
                  <a:pt x="-150" y="10239"/>
                  <a:pt x="-150" y="8635"/>
                  <a:pt x="450" y="8308"/>
                </a:cubicBezTo>
                <a:lnTo>
                  <a:pt x="9913" y="3170"/>
                </a:lnTo>
                <a:lnTo>
                  <a:pt x="15051" y="380"/>
                </a:lnTo>
                <a:cubicBezTo>
                  <a:pt x="18251" y="-1371"/>
                  <a:pt x="21450" y="3154"/>
                  <a:pt x="21450" y="9429"/>
                </a:cubicBezTo>
                <a:lnTo>
                  <a:pt x="21450" y="9429"/>
                </a:lnTo>
                <a:close/>
              </a:path>
            </a:pathLst>
          </a:custGeom>
          <a:solidFill>
            <a:srgbClr val="4CC1E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81" name="Google Shape;681;p114"/>
          <p:cNvSpPr/>
          <p:nvPr/>
        </p:nvSpPr>
        <p:spPr>
          <a:xfrm>
            <a:off x="6201508" y="3738801"/>
            <a:ext cx="1806280" cy="1806270"/>
          </a:xfrm>
          <a:custGeom>
            <a:avLst/>
            <a:gdLst/>
            <a:ahLst/>
            <a:cxnLst/>
            <a:rect l="l" t="t" r="r" b="b"/>
            <a:pathLst>
              <a:path w="20260" h="20265" extrusionOk="0">
                <a:moveTo>
                  <a:pt x="18494" y="18496"/>
                </a:moveTo>
                <a:lnTo>
                  <a:pt x="18494" y="18496"/>
                </a:lnTo>
                <a:cubicBezTo>
                  <a:pt x="15656" y="21335"/>
                  <a:pt x="10885" y="20665"/>
                  <a:pt x="8943" y="17145"/>
                </a:cubicBezTo>
                <a:lnTo>
                  <a:pt x="5832" y="11504"/>
                </a:lnTo>
                <a:lnTo>
                  <a:pt x="99" y="1118"/>
                </a:lnTo>
                <a:cubicBezTo>
                  <a:pt x="-268" y="458"/>
                  <a:pt x="460" y="-265"/>
                  <a:pt x="1120" y="96"/>
                </a:cubicBezTo>
                <a:lnTo>
                  <a:pt x="11503" y="5832"/>
                </a:lnTo>
                <a:lnTo>
                  <a:pt x="17143" y="8943"/>
                </a:lnTo>
                <a:cubicBezTo>
                  <a:pt x="20657" y="10881"/>
                  <a:pt x="21332" y="15652"/>
                  <a:pt x="18494" y="18496"/>
                </a:cubicBezTo>
                <a:lnTo>
                  <a:pt x="18494" y="18496"/>
                </a:lnTo>
                <a:close/>
              </a:path>
            </a:pathLst>
          </a:custGeom>
          <a:solidFill>
            <a:srgbClr val="FFCC4C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82" name="Google Shape;682;p114"/>
          <p:cNvSpPr/>
          <p:nvPr/>
        </p:nvSpPr>
        <p:spPr>
          <a:xfrm>
            <a:off x="4184753" y="1722045"/>
            <a:ext cx="1806280" cy="1806270"/>
          </a:xfrm>
          <a:custGeom>
            <a:avLst/>
            <a:gdLst/>
            <a:ahLst/>
            <a:cxnLst/>
            <a:rect l="l" t="t" r="r" b="b"/>
            <a:pathLst>
              <a:path w="20260" h="20265" extrusionOk="0">
                <a:moveTo>
                  <a:pt x="1767" y="1769"/>
                </a:moveTo>
                <a:lnTo>
                  <a:pt x="1767" y="1769"/>
                </a:lnTo>
                <a:cubicBezTo>
                  <a:pt x="4605" y="-1070"/>
                  <a:pt x="9376" y="-400"/>
                  <a:pt x="11318" y="3120"/>
                </a:cubicBezTo>
                <a:lnTo>
                  <a:pt x="14429" y="8761"/>
                </a:lnTo>
                <a:lnTo>
                  <a:pt x="20162" y="19147"/>
                </a:lnTo>
                <a:cubicBezTo>
                  <a:pt x="20529" y="19807"/>
                  <a:pt x="19801" y="20530"/>
                  <a:pt x="19141" y="20169"/>
                </a:cubicBezTo>
                <a:lnTo>
                  <a:pt x="8758" y="14433"/>
                </a:lnTo>
                <a:lnTo>
                  <a:pt x="3118" y="11322"/>
                </a:lnTo>
                <a:cubicBezTo>
                  <a:pt x="-396" y="9384"/>
                  <a:pt x="-1071" y="4613"/>
                  <a:pt x="1767" y="1769"/>
                </a:cubicBezTo>
                <a:lnTo>
                  <a:pt x="1767" y="1769"/>
                </a:lnTo>
                <a:close/>
              </a:path>
            </a:pathLst>
          </a:custGeom>
          <a:solidFill>
            <a:srgbClr val="F16077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83" name="Google Shape;683;p114"/>
          <p:cNvSpPr/>
          <p:nvPr/>
        </p:nvSpPr>
        <p:spPr>
          <a:xfrm>
            <a:off x="4184753" y="3738801"/>
            <a:ext cx="1806270" cy="1806280"/>
          </a:xfrm>
          <a:custGeom>
            <a:avLst/>
            <a:gdLst/>
            <a:ahLst/>
            <a:cxnLst/>
            <a:rect l="l" t="t" r="r" b="b"/>
            <a:pathLst>
              <a:path w="20265" h="20260" extrusionOk="0">
                <a:moveTo>
                  <a:pt x="1769" y="18494"/>
                </a:moveTo>
                <a:lnTo>
                  <a:pt x="1769" y="18494"/>
                </a:lnTo>
                <a:cubicBezTo>
                  <a:pt x="-1070" y="15656"/>
                  <a:pt x="-400" y="10885"/>
                  <a:pt x="3120" y="8943"/>
                </a:cubicBezTo>
                <a:lnTo>
                  <a:pt x="8761" y="5832"/>
                </a:lnTo>
                <a:lnTo>
                  <a:pt x="19147" y="99"/>
                </a:lnTo>
                <a:cubicBezTo>
                  <a:pt x="19807" y="-268"/>
                  <a:pt x="20530" y="460"/>
                  <a:pt x="20169" y="1120"/>
                </a:cubicBezTo>
                <a:lnTo>
                  <a:pt x="14433" y="11503"/>
                </a:lnTo>
                <a:lnTo>
                  <a:pt x="11322" y="17143"/>
                </a:lnTo>
                <a:cubicBezTo>
                  <a:pt x="9384" y="20657"/>
                  <a:pt x="4613" y="21332"/>
                  <a:pt x="1769" y="18494"/>
                </a:cubicBezTo>
                <a:lnTo>
                  <a:pt x="1769" y="18494"/>
                </a:lnTo>
                <a:close/>
              </a:path>
            </a:pathLst>
          </a:custGeom>
          <a:solidFill>
            <a:srgbClr val="A2B96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84" name="Google Shape;684;p114"/>
          <p:cNvSpPr/>
          <p:nvPr/>
        </p:nvSpPr>
        <p:spPr>
          <a:xfrm>
            <a:off x="6201508" y="1722045"/>
            <a:ext cx="1806270" cy="1806280"/>
          </a:xfrm>
          <a:custGeom>
            <a:avLst/>
            <a:gdLst/>
            <a:ahLst/>
            <a:cxnLst/>
            <a:rect l="l" t="t" r="r" b="b"/>
            <a:pathLst>
              <a:path w="20265" h="20260" extrusionOk="0">
                <a:moveTo>
                  <a:pt x="18496" y="1767"/>
                </a:moveTo>
                <a:lnTo>
                  <a:pt x="18496" y="1767"/>
                </a:lnTo>
                <a:cubicBezTo>
                  <a:pt x="21335" y="4605"/>
                  <a:pt x="20665" y="9376"/>
                  <a:pt x="17145" y="11318"/>
                </a:cubicBezTo>
                <a:lnTo>
                  <a:pt x="11504" y="14429"/>
                </a:lnTo>
                <a:lnTo>
                  <a:pt x="1118" y="20162"/>
                </a:lnTo>
                <a:cubicBezTo>
                  <a:pt x="458" y="20529"/>
                  <a:pt x="-265" y="19801"/>
                  <a:pt x="96" y="19141"/>
                </a:cubicBezTo>
                <a:lnTo>
                  <a:pt x="5832" y="8758"/>
                </a:lnTo>
                <a:lnTo>
                  <a:pt x="8943" y="3118"/>
                </a:lnTo>
                <a:cubicBezTo>
                  <a:pt x="10886" y="-395"/>
                  <a:pt x="15657" y="-1071"/>
                  <a:pt x="18496" y="1767"/>
                </a:cubicBezTo>
                <a:lnTo>
                  <a:pt x="18496" y="1767"/>
                </a:lnTo>
                <a:close/>
              </a:path>
            </a:pathLst>
          </a:custGeom>
          <a:solidFill>
            <a:srgbClr val="F7931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685" name="Google Shape;685;p11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778024" y="1361247"/>
            <a:ext cx="612902" cy="61290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86" name="Google Shape;686;p114"/>
          <p:cNvSpPr txBox="1"/>
          <p:nvPr/>
        </p:nvSpPr>
        <p:spPr>
          <a:xfrm>
            <a:off x="8575163" y="4991785"/>
            <a:ext cx="258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A576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Intercom</a:t>
            </a:r>
            <a:endParaRPr lang="en-US" b="1">
              <a:solidFill>
                <a:srgbClr val="A576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87" name="Google Shape;687;p114"/>
          <p:cNvSpPr txBox="1"/>
          <p:nvPr/>
        </p:nvSpPr>
        <p:spPr>
          <a:xfrm>
            <a:off x="6784988" y="1076374"/>
            <a:ext cx="258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2455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Internal Support Tool</a:t>
            </a: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88" name="Google Shape;688;p114"/>
          <p:cNvSpPr txBox="1"/>
          <p:nvPr/>
        </p:nvSpPr>
        <p:spPr>
          <a:xfrm>
            <a:off x="8334301" y="2155086"/>
            <a:ext cx="258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C96F07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Salesforce</a:t>
            </a:r>
            <a:endParaRPr lang="en-US" b="1">
              <a:solidFill>
                <a:srgbClr val="C96F07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89" name="Google Shape;689;p114"/>
          <p:cNvSpPr txBox="1"/>
          <p:nvPr/>
        </p:nvSpPr>
        <p:spPr>
          <a:xfrm>
            <a:off x="8855651" y="3489474"/>
            <a:ext cx="258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A1D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Chargebee</a:t>
            </a:r>
            <a:endParaRPr lang="en-US" b="1">
              <a:solidFill>
                <a:srgbClr val="13A1D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690" name="Google Shape;690;p11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385775" y="1899421"/>
            <a:ext cx="601875" cy="6018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1" name="Google Shape;691;p114" descr="Salesforce " title="Salesforce 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192888" y="2004188"/>
            <a:ext cx="609600" cy="609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2" name="Google Shape;692;p114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7664100" y="3383225"/>
            <a:ext cx="670200" cy="52028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3" name="Google Shape;693;p114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7255717" y="4785140"/>
            <a:ext cx="483975" cy="4839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4" name="Google Shape;694;p114" descr="Aircall logo thumbnail transparent PNG - StickPNG"/>
          <p:cNvPicPr preferRelativeResize="0"/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5801775" y="5291526"/>
            <a:ext cx="502355" cy="52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114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4385775" y="4849400"/>
            <a:ext cx="502350" cy="50235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114"/>
          <p:cNvSpPr txBox="1"/>
          <p:nvPr/>
        </p:nvSpPr>
        <p:spPr>
          <a:xfrm>
            <a:off x="2721352" y="3738799"/>
            <a:ext cx="73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7030A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Forms</a:t>
            </a:r>
            <a:endParaRPr>
              <a:solidFill>
                <a:srgbClr val="7030A0"/>
              </a:solidFill>
            </a:endParaRPr>
          </a:p>
        </p:txBody>
      </p:sp>
      <p:pic>
        <p:nvPicPr>
          <p:cNvPr id="697" name="Google Shape;697;p114" descr="Contact form " title="Contact form 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3854700" y="3370550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0" name="Google Shape;1440;p159" descr="A glass of beer next to a computer and a glass of beer&#10;&#10;Description automatically generated with low confidenc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159"/>
          <p:cNvSpPr txBox="1"/>
          <p:nvPr/>
        </p:nvSpPr>
        <p:spPr>
          <a:xfrm>
            <a:off x="719404" y="4677139"/>
            <a:ext cx="5170500" cy="11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Forms</a:t>
            </a: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endParaRPr lang="en-US"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442" name="Google Shape;1442;p159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595992" y="6309320"/>
            <a:ext cx="452669" cy="452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160"/>
          <p:cNvSpPr/>
          <p:nvPr/>
        </p:nvSpPr>
        <p:spPr>
          <a:xfrm>
            <a:off x="8122950" y="1536350"/>
            <a:ext cx="3273900" cy="28413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●"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MSM will submit Account Activation requests through this form.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●"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Request will be received by OE’s via Intercom to process the the activation on Chargebee.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448" name="Google Shape;1448;p16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889638" y="1125650"/>
            <a:ext cx="3667225" cy="54043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49" name="Google Shape;1449;p160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Forms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450" name="Google Shape;1450;p160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51" name="Google Shape;1451;p160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452" name="Google Shape;1452;p160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Account Activation Request</a:t>
            </a:r>
            <a:endParaRPr sz="24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453" name="Google Shape;1453;p160"/>
          <p:cNvSpPr/>
          <p:nvPr/>
        </p:nvSpPr>
        <p:spPr>
          <a:xfrm>
            <a:off x="3196650" y="1536350"/>
            <a:ext cx="2914500" cy="5595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454" name="Google Shape;1454;p160"/>
          <p:cNvCxnSpPr>
            <a:endCxn id="1453" idx="3"/>
          </p:cNvCxnSpPr>
          <p:nvPr/>
        </p:nvCxnSpPr>
        <p:spPr>
          <a:xfrm rot="10800000">
            <a:off x="6111150" y="1816100"/>
            <a:ext cx="2073600" cy="6900"/>
          </a:xfrm>
          <a:prstGeom prst="straightConnector1">
            <a:avLst/>
          </a:prstGeom>
          <a:noFill/>
          <a:ln w="1905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55" name="Google Shape;1455;p160" descr="Google forms " title="Google forms 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787243" y="293477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161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Forms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461" name="Google Shape;1461;p161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62" name="Google Shape;1462;p161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463" name="Google Shape;1463;p161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StoreHub Collaterals Request Form</a:t>
            </a:r>
            <a:endParaRPr sz="24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464" name="Google Shape;1464;p16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728400" y="1146775"/>
            <a:ext cx="3989700" cy="538319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65" name="Google Shape;1465;p161"/>
          <p:cNvSpPr/>
          <p:nvPr/>
        </p:nvSpPr>
        <p:spPr>
          <a:xfrm>
            <a:off x="3196675" y="1539975"/>
            <a:ext cx="2011800" cy="5064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466" name="Google Shape;1466;p161"/>
          <p:cNvCxnSpPr>
            <a:endCxn id="1465" idx="3"/>
          </p:cNvCxnSpPr>
          <p:nvPr/>
        </p:nvCxnSpPr>
        <p:spPr>
          <a:xfrm flipH="1">
            <a:off x="5208475" y="1785675"/>
            <a:ext cx="2914500" cy="7500"/>
          </a:xfrm>
          <a:prstGeom prst="straightConnector1">
            <a:avLst/>
          </a:prstGeom>
          <a:noFill/>
          <a:ln w="1905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67" name="Google Shape;1467;p161"/>
          <p:cNvSpPr/>
          <p:nvPr/>
        </p:nvSpPr>
        <p:spPr>
          <a:xfrm>
            <a:off x="8122950" y="1536350"/>
            <a:ext cx="3273900" cy="28413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●"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MSM will submit QR Collaterals requests through this form.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●"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Request will be received by OE’s via Intercom to process the Collaterals for Merchants.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468" name="Google Shape;1468;p161" descr="Google forms " title="Google forms 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787243" y="293477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3" name="Google Shape;1473;p16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199100" y="1367875"/>
            <a:ext cx="3361100" cy="49692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74" name="Google Shape;1474;p162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Forms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475" name="Google Shape;1475;p162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76" name="Google Shape;1476;p162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477" name="Google Shape;1477;p162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Collateral Printing</a:t>
            </a:r>
            <a:endParaRPr sz="24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478" name="Google Shape;1478;p162"/>
          <p:cNvSpPr/>
          <p:nvPr/>
        </p:nvSpPr>
        <p:spPr>
          <a:xfrm>
            <a:off x="3419900" y="1626775"/>
            <a:ext cx="2532900" cy="5064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479" name="Google Shape;1479;p162"/>
          <p:cNvCxnSpPr>
            <a:endCxn id="1478" idx="3"/>
          </p:cNvCxnSpPr>
          <p:nvPr/>
        </p:nvCxnSpPr>
        <p:spPr>
          <a:xfrm flipH="1">
            <a:off x="5952800" y="1872475"/>
            <a:ext cx="2194800" cy="7500"/>
          </a:xfrm>
          <a:prstGeom prst="straightConnector1">
            <a:avLst/>
          </a:prstGeom>
          <a:noFill/>
          <a:ln w="1905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80" name="Google Shape;1480;p162"/>
          <p:cNvSpPr/>
          <p:nvPr/>
        </p:nvSpPr>
        <p:spPr>
          <a:xfrm>
            <a:off x="8122950" y="1536350"/>
            <a:ext cx="3273900" cy="19608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●"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OE will submit this form once QR collaterals has been created using Adobe Illustrator.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481" name="Google Shape;1481;p162" descr="Google forms " title="Google forms 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787243" y="293477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6" name="Google Shape;1486;p16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231325" y="1454675"/>
            <a:ext cx="5096029" cy="442002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87" name="Google Shape;1487;p163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Forms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488" name="Google Shape;1488;p163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89" name="Google Shape;1489;p163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490" name="Google Shape;1490;p163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Collateral Printing</a:t>
            </a:r>
            <a:endParaRPr sz="24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491" name="Google Shape;1491;p163"/>
          <p:cNvSpPr/>
          <p:nvPr/>
        </p:nvSpPr>
        <p:spPr>
          <a:xfrm>
            <a:off x="2241750" y="2184825"/>
            <a:ext cx="3115800" cy="5064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492" name="Google Shape;1492;p163"/>
          <p:cNvCxnSpPr>
            <a:endCxn id="1491" idx="3"/>
          </p:cNvCxnSpPr>
          <p:nvPr/>
        </p:nvCxnSpPr>
        <p:spPr>
          <a:xfrm flipH="1">
            <a:off x="5357550" y="2430525"/>
            <a:ext cx="2194800" cy="7500"/>
          </a:xfrm>
          <a:prstGeom prst="straightConnector1">
            <a:avLst/>
          </a:prstGeom>
          <a:noFill/>
          <a:ln w="1905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93" name="Google Shape;1493;p163"/>
          <p:cNvSpPr/>
          <p:nvPr/>
        </p:nvSpPr>
        <p:spPr>
          <a:xfrm>
            <a:off x="7552350" y="1696750"/>
            <a:ext cx="3273900" cy="19608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●"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Merchants are required to submit this form in case in need for Group Training.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494" name="Google Shape;1494;p163" descr="Google forms " title="Google forms 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787243" y="293477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164"/>
          <p:cNvSpPr txBox="1"/>
          <p:nvPr/>
        </p:nvSpPr>
        <p:spPr>
          <a:xfrm>
            <a:off x="719404" y="4677139"/>
            <a:ext cx="6872887" cy="1150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Supply Chain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500" name="Google Shape;1500;p164"/>
          <p:cNvPicPr preferRelativeResize="0"/>
          <p:nvPr/>
        </p:nvPicPr>
        <p:blipFill rotWithShape="1">
          <a:blip r:embed="rId1"/>
          <a:srcRect l="11039" t="2837" r="9074" b="8652"/>
          <a:stretch>
            <a:fillRect/>
          </a:stretch>
        </p:blipFill>
        <p:spPr>
          <a:xfrm>
            <a:off x="-1" y="-597"/>
            <a:ext cx="6589059" cy="4780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1" name="Google Shape;1501;p164" descr="Process Mining | Logistics"/>
          <p:cNvPicPr preferRelativeResize="0"/>
          <p:nvPr/>
        </p:nvPicPr>
        <p:blipFill rotWithShape="1">
          <a:blip r:embed="rId2"/>
          <a:srcRect l="4401" t="12290" r="4529" b="14099"/>
          <a:stretch>
            <a:fillRect/>
          </a:stretch>
        </p:blipFill>
        <p:spPr>
          <a:xfrm>
            <a:off x="6589059" y="-597"/>
            <a:ext cx="5459602" cy="4780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2" name="Google Shape;1502;p164" descr="Logo, icon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378476" y="6159981"/>
            <a:ext cx="670185" cy="6136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03" name="Google Shape;1503;p164"/>
          <p:cNvSpPr txBox="1"/>
          <p:nvPr/>
        </p:nvSpPr>
        <p:spPr>
          <a:xfrm>
            <a:off x="719400" y="5716750"/>
            <a:ext cx="4521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[ Team Using : </a:t>
            </a:r>
            <a:r>
              <a:rPr lang="en-US" sz="2000" b="0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Supply / Care</a:t>
            </a:r>
            <a:r>
              <a:rPr lang="en-US" sz="20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 ]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8" name="Google Shape;1508;p165" descr="logo"/>
          <p:cNvPicPr preferRelativeResize="0"/>
          <p:nvPr/>
        </p:nvPicPr>
        <p:blipFill rotWithShape="1">
          <a:blip r:embed="rId1"/>
          <a:srcRect l="4149" t="3112" r="4140" b="7694"/>
          <a:stretch>
            <a:fillRect/>
          </a:stretch>
        </p:blipFill>
        <p:spPr>
          <a:xfrm>
            <a:off x="10697746" y="78218"/>
            <a:ext cx="930179" cy="90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509" name="Google Shape;1509;p165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0" name="Google Shape;1510;p165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Overview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511" name="Google Shape;1511;p165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Supply Chain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512" name="Google Shape;1512;p165"/>
          <p:cNvGrpSpPr/>
          <p:nvPr/>
        </p:nvGrpSpPr>
        <p:grpSpPr>
          <a:xfrm>
            <a:off x="1099919" y="1505843"/>
            <a:ext cx="2224522" cy="2504594"/>
            <a:chOff x="693494" y="1580744"/>
            <a:chExt cx="2731765" cy="3091073"/>
          </a:xfrm>
        </p:grpSpPr>
        <p:sp>
          <p:nvSpPr>
            <p:cNvPr id="1513" name="Google Shape;1513;p165"/>
            <p:cNvSpPr/>
            <p:nvPr/>
          </p:nvSpPr>
          <p:spPr>
            <a:xfrm>
              <a:off x="693494" y="2264004"/>
              <a:ext cx="2731765" cy="2407813"/>
            </a:xfrm>
            <a:custGeom>
              <a:avLst/>
              <a:gdLst/>
              <a:ahLst/>
              <a:cxnLst/>
              <a:rect l="l" t="t" r="r" b="b"/>
              <a:pathLst>
                <a:path w="20997" h="21367" extrusionOk="0">
                  <a:moveTo>
                    <a:pt x="10500" y="6"/>
                  </a:moveTo>
                  <a:lnTo>
                    <a:pt x="19787" y="6"/>
                  </a:lnTo>
                  <a:cubicBezTo>
                    <a:pt x="20718" y="6"/>
                    <a:pt x="21300" y="1171"/>
                    <a:pt x="20832" y="2101"/>
                  </a:cubicBezTo>
                  <a:lnTo>
                    <a:pt x="16189" y="11382"/>
                  </a:lnTo>
                  <a:lnTo>
                    <a:pt x="11545" y="20669"/>
                  </a:lnTo>
                  <a:cubicBezTo>
                    <a:pt x="11082" y="21600"/>
                    <a:pt x="9918" y="21600"/>
                    <a:pt x="9450" y="20669"/>
                  </a:cubicBezTo>
                  <a:lnTo>
                    <a:pt x="4806" y="11382"/>
                  </a:lnTo>
                  <a:lnTo>
                    <a:pt x="163" y="2095"/>
                  </a:lnTo>
                  <a:cubicBezTo>
                    <a:pt x="-300" y="1165"/>
                    <a:pt x="277" y="0"/>
                    <a:pt x="1208" y="0"/>
                  </a:cubicBezTo>
                  <a:lnTo>
                    <a:pt x="10500" y="0"/>
                  </a:lnTo>
                  <a:close/>
                </a:path>
              </a:pathLst>
            </a:custGeom>
            <a:solidFill>
              <a:srgbClr val="A2B96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 panose="020B0604020202020204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14" name="Google Shape;1514;p165"/>
            <p:cNvSpPr/>
            <p:nvPr/>
          </p:nvSpPr>
          <p:spPr>
            <a:xfrm>
              <a:off x="693495" y="1580744"/>
              <a:ext cx="2731763" cy="2407813"/>
            </a:xfrm>
            <a:custGeom>
              <a:avLst/>
              <a:gdLst/>
              <a:ahLst/>
              <a:cxnLst/>
              <a:rect l="l" t="t" r="r" b="b"/>
              <a:pathLst>
                <a:path w="20997" h="21367" extrusionOk="0">
                  <a:moveTo>
                    <a:pt x="10497" y="21367"/>
                  </a:moveTo>
                  <a:lnTo>
                    <a:pt x="1210" y="21367"/>
                  </a:lnTo>
                  <a:cubicBezTo>
                    <a:pt x="279" y="21367"/>
                    <a:pt x="-303" y="20202"/>
                    <a:pt x="165" y="19272"/>
                  </a:cubicBezTo>
                  <a:lnTo>
                    <a:pt x="4808" y="9985"/>
                  </a:lnTo>
                  <a:lnTo>
                    <a:pt x="9452" y="698"/>
                  </a:lnTo>
                  <a:cubicBezTo>
                    <a:pt x="9915" y="-233"/>
                    <a:pt x="11079" y="-233"/>
                    <a:pt x="11547" y="698"/>
                  </a:cubicBezTo>
                  <a:lnTo>
                    <a:pt x="16191" y="9985"/>
                  </a:lnTo>
                  <a:lnTo>
                    <a:pt x="20834" y="19272"/>
                  </a:lnTo>
                  <a:cubicBezTo>
                    <a:pt x="21297" y="20202"/>
                    <a:pt x="20720" y="21367"/>
                    <a:pt x="19789" y="21367"/>
                  </a:cubicBezTo>
                  <a:lnTo>
                    <a:pt x="10497" y="213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 panose="020B0604020202020204"/>
                <a:buNone/>
              </a:pPr>
              <a:endParaRPr sz="30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pic>
          <p:nvPicPr>
            <p:cNvPr id="1515" name="Google Shape;1515;p165" descr="Vendor 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1615291" y="2422642"/>
              <a:ext cx="904040" cy="9040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6" name="Google Shape;1516;p165"/>
            <p:cNvSpPr txBox="1"/>
            <p:nvPr/>
          </p:nvSpPr>
          <p:spPr>
            <a:xfrm>
              <a:off x="1301103" y="3278184"/>
              <a:ext cx="1516545" cy="4178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 panose="020B0604020202020204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Introduction</a:t>
              </a:r>
              <a:endParaRPr lang="en-US" sz="1600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1517" name="Google Shape;1517;p165"/>
          <p:cNvGrpSpPr/>
          <p:nvPr/>
        </p:nvGrpSpPr>
        <p:grpSpPr>
          <a:xfrm>
            <a:off x="3769449" y="2758140"/>
            <a:ext cx="2224522" cy="2504594"/>
            <a:chOff x="3089959" y="3326682"/>
            <a:chExt cx="2224522" cy="2504594"/>
          </a:xfrm>
        </p:grpSpPr>
        <p:grpSp>
          <p:nvGrpSpPr>
            <p:cNvPr id="1518" name="Google Shape;1518;p165"/>
            <p:cNvGrpSpPr/>
            <p:nvPr/>
          </p:nvGrpSpPr>
          <p:grpSpPr>
            <a:xfrm>
              <a:off x="3089959" y="3326682"/>
              <a:ext cx="2224522" cy="2504594"/>
              <a:chOff x="693494" y="1580744"/>
              <a:chExt cx="2731765" cy="3091073"/>
            </a:xfrm>
          </p:grpSpPr>
          <p:sp>
            <p:nvSpPr>
              <p:cNvPr id="1519" name="Google Shape;1519;p165"/>
              <p:cNvSpPr/>
              <p:nvPr/>
            </p:nvSpPr>
            <p:spPr>
              <a:xfrm>
                <a:off x="693494" y="2264004"/>
                <a:ext cx="2731765" cy="2407813"/>
              </a:xfrm>
              <a:custGeom>
                <a:avLst/>
                <a:gdLst/>
                <a:ahLst/>
                <a:cxnLst/>
                <a:rect l="l" t="t" r="r" b="b"/>
                <a:pathLst>
                  <a:path w="20997" h="21367" extrusionOk="0">
                    <a:moveTo>
                      <a:pt x="10500" y="6"/>
                    </a:moveTo>
                    <a:lnTo>
                      <a:pt x="19787" y="6"/>
                    </a:lnTo>
                    <a:cubicBezTo>
                      <a:pt x="20718" y="6"/>
                      <a:pt x="21300" y="1171"/>
                      <a:pt x="20832" y="2101"/>
                    </a:cubicBezTo>
                    <a:lnTo>
                      <a:pt x="16189" y="11382"/>
                    </a:lnTo>
                    <a:lnTo>
                      <a:pt x="11545" y="20669"/>
                    </a:lnTo>
                    <a:cubicBezTo>
                      <a:pt x="11082" y="21600"/>
                      <a:pt x="9918" y="21600"/>
                      <a:pt x="9450" y="20669"/>
                    </a:cubicBezTo>
                    <a:lnTo>
                      <a:pt x="4806" y="11382"/>
                    </a:lnTo>
                    <a:lnTo>
                      <a:pt x="163" y="2095"/>
                    </a:lnTo>
                    <a:cubicBezTo>
                      <a:pt x="-300" y="1165"/>
                      <a:pt x="277" y="0"/>
                      <a:pt x="1208" y="0"/>
                    </a:cubicBezTo>
                    <a:lnTo>
                      <a:pt x="10500" y="0"/>
                    </a:lnTo>
                    <a:close/>
                  </a:path>
                </a:pathLst>
              </a:custGeom>
              <a:solidFill>
                <a:srgbClr val="800E72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 panose="020B0604020202020204"/>
                  <a:buNone/>
                </a:pPr>
                <a:endParaRPr sz="30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20" name="Google Shape;1520;p165"/>
              <p:cNvSpPr/>
              <p:nvPr/>
            </p:nvSpPr>
            <p:spPr>
              <a:xfrm>
                <a:off x="693495" y="1580744"/>
                <a:ext cx="2731763" cy="2407813"/>
              </a:xfrm>
              <a:custGeom>
                <a:avLst/>
                <a:gdLst/>
                <a:ahLst/>
                <a:cxnLst/>
                <a:rect l="l" t="t" r="r" b="b"/>
                <a:pathLst>
                  <a:path w="20997" h="21367" extrusionOk="0">
                    <a:moveTo>
                      <a:pt x="10497" y="21367"/>
                    </a:moveTo>
                    <a:lnTo>
                      <a:pt x="1210" y="21367"/>
                    </a:lnTo>
                    <a:cubicBezTo>
                      <a:pt x="279" y="21367"/>
                      <a:pt x="-303" y="20202"/>
                      <a:pt x="165" y="19272"/>
                    </a:cubicBezTo>
                    <a:lnTo>
                      <a:pt x="4808" y="9985"/>
                    </a:lnTo>
                    <a:lnTo>
                      <a:pt x="9452" y="698"/>
                    </a:lnTo>
                    <a:cubicBezTo>
                      <a:pt x="9915" y="-233"/>
                      <a:pt x="11079" y="-233"/>
                      <a:pt x="11547" y="698"/>
                    </a:cubicBezTo>
                    <a:lnTo>
                      <a:pt x="16191" y="9985"/>
                    </a:lnTo>
                    <a:lnTo>
                      <a:pt x="20834" y="19272"/>
                    </a:lnTo>
                    <a:cubicBezTo>
                      <a:pt x="21297" y="20202"/>
                      <a:pt x="20720" y="21367"/>
                      <a:pt x="19789" y="21367"/>
                    </a:cubicBezTo>
                    <a:lnTo>
                      <a:pt x="10497" y="2136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 panose="020B0604020202020204"/>
                  <a:buNone/>
                </a:pPr>
                <a:endParaRPr sz="30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21" name="Google Shape;1521;p165"/>
              <p:cNvSpPr txBox="1"/>
              <p:nvPr/>
            </p:nvSpPr>
            <p:spPr>
              <a:xfrm>
                <a:off x="997300" y="3448704"/>
                <a:ext cx="2124154" cy="417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45700" anchor="b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Arial" panose="020B0604020202020204"/>
                  <a:buNone/>
                </a:pPr>
                <a:r>
                  <a:rPr lang="en-US" sz="1600" b="1" i="0" u="none" strike="noStrike" cap="none">
                    <a:solidFill>
                      <a:schemeClr val="lt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Oracle Netsuite</a:t>
                </a:r>
                <a:endParaRPr lang="en-US" sz="1600" b="1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</p:grpSp>
        <p:pic>
          <p:nvPicPr>
            <p:cNvPr id="1522" name="Google Shape;1522;p165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3803873" y="4065980"/>
              <a:ext cx="796694" cy="7464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23" name="Google Shape;1523;p165"/>
          <p:cNvGrpSpPr/>
          <p:nvPr/>
        </p:nvGrpSpPr>
        <p:grpSpPr>
          <a:xfrm>
            <a:off x="9108509" y="2758140"/>
            <a:ext cx="2224522" cy="2504594"/>
            <a:chOff x="9104843" y="3242589"/>
            <a:chExt cx="2224522" cy="2504594"/>
          </a:xfrm>
        </p:grpSpPr>
        <p:grpSp>
          <p:nvGrpSpPr>
            <p:cNvPr id="1524" name="Google Shape;1524;p165"/>
            <p:cNvGrpSpPr/>
            <p:nvPr/>
          </p:nvGrpSpPr>
          <p:grpSpPr>
            <a:xfrm>
              <a:off x="9104843" y="3242589"/>
              <a:ext cx="2224522" cy="2504594"/>
              <a:chOff x="693494" y="1580744"/>
              <a:chExt cx="2731765" cy="3091073"/>
            </a:xfrm>
          </p:grpSpPr>
          <p:sp>
            <p:nvSpPr>
              <p:cNvPr id="1525" name="Google Shape;1525;p165"/>
              <p:cNvSpPr/>
              <p:nvPr/>
            </p:nvSpPr>
            <p:spPr>
              <a:xfrm>
                <a:off x="693494" y="2264004"/>
                <a:ext cx="2731765" cy="2407813"/>
              </a:xfrm>
              <a:custGeom>
                <a:avLst/>
                <a:gdLst/>
                <a:ahLst/>
                <a:cxnLst/>
                <a:rect l="l" t="t" r="r" b="b"/>
                <a:pathLst>
                  <a:path w="20997" h="21367" extrusionOk="0">
                    <a:moveTo>
                      <a:pt x="10500" y="6"/>
                    </a:moveTo>
                    <a:lnTo>
                      <a:pt x="19787" y="6"/>
                    </a:lnTo>
                    <a:cubicBezTo>
                      <a:pt x="20718" y="6"/>
                      <a:pt x="21300" y="1171"/>
                      <a:pt x="20832" y="2101"/>
                    </a:cubicBezTo>
                    <a:lnTo>
                      <a:pt x="16189" y="11382"/>
                    </a:lnTo>
                    <a:lnTo>
                      <a:pt x="11545" y="20669"/>
                    </a:lnTo>
                    <a:cubicBezTo>
                      <a:pt x="11082" y="21600"/>
                      <a:pt x="9918" y="21600"/>
                      <a:pt x="9450" y="20669"/>
                    </a:cubicBezTo>
                    <a:lnTo>
                      <a:pt x="4806" y="11382"/>
                    </a:lnTo>
                    <a:lnTo>
                      <a:pt x="163" y="2095"/>
                    </a:lnTo>
                    <a:cubicBezTo>
                      <a:pt x="-300" y="1165"/>
                      <a:pt x="277" y="0"/>
                      <a:pt x="1208" y="0"/>
                    </a:cubicBezTo>
                    <a:lnTo>
                      <a:pt x="10500" y="0"/>
                    </a:lnTo>
                    <a:close/>
                  </a:path>
                </a:pathLst>
              </a:custGeom>
              <a:solidFill>
                <a:srgbClr val="C97004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 panose="020B0604020202020204"/>
                  <a:buNone/>
                </a:pPr>
                <a:endParaRPr sz="30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26" name="Google Shape;1526;p165"/>
              <p:cNvSpPr/>
              <p:nvPr/>
            </p:nvSpPr>
            <p:spPr>
              <a:xfrm>
                <a:off x="693495" y="1580744"/>
                <a:ext cx="2731763" cy="2407813"/>
              </a:xfrm>
              <a:custGeom>
                <a:avLst/>
                <a:gdLst/>
                <a:ahLst/>
                <a:cxnLst/>
                <a:rect l="l" t="t" r="r" b="b"/>
                <a:pathLst>
                  <a:path w="20997" h="21367" extrusionOk="0">
                    <a:moveTo>
                      <a:pt x="10497" y="21367"/>
                    </a:moveTo>
                    <a:lnTo>
                      <a:pt x="1210" y="21367"/>
                    </a:lnTo>
                    <a:cubicBezTo>
                      <a:pt x="279" y="21367"/>
                      <a:pt x="-303" y="20202"/>
                      <a:pt x="165" y="19272"/>
                    </a:cubicBezTo>
                    <a:lnTo>
                      <a:pt x="4808" y="9985"/>
                    </a:lnTo>
                    <a:lnTo>
                      <a:pt x="9452" y="698"/>
                    </a:lnTo>
                    <a:cubicBezTo>
                      <a:pt x="9915" y="-233"/>
                      <a:pt x="11079" y="-233"/>
                      <a:pt x="11547" y="698"/>
                    </a:cubicBezTo>
                    <a:lnTo>
                      <a:pt x="16191" y="9985"/>
                    </a:lnTo>
                    <a:lnTo>
                      <a:pt x="20834" y="19272"/>
                    </a:lnTo>
                    <a:cubicBezTo>
                      <a:pt x="21297" y="20202"/>
                      <a:pt x="20720" y="21367"/>
                      <a:pt x="19789" y="21367"/>
                    </a:cubicBezTo>
                    <a:lnTo>
                      <a:pt x="10497" y="2136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 panose="020B0604020202020204"/>
                  <a:buNone/>
                </a:pPr>
                <a:endParaRPr sz="30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27" name="Google Shape;1527;p165"/>
              <p:cNvSpPr txBox="1"/>
              <p:nvPr/>
            </p:nvSpPr>
            <p:spPr>
              <a:xfrm>
                <a:off x="997300" y="3448704"/>
                <a:ext cx="2124154" cy="417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45700" anchor="b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Arial" panose="020B0604020202020204"/>
                  <a:buNone/>
                </a:pPr>
                <a:r>
                  <a:rPr lang="en-US" sz="1600" b="1" i="0" u="none" strike="noStrike" cap="none">
                    <a:solidFill>
                      <a:schemeClr val="lt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Delivery Issue</a:t>
                </a:r>
                <a:endParaRPr lang="en-US" sz="1600" b="1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</p:grpSp>
        <p:pic>
          <p:nvPicPr>
            <p:cNvPr id="1528" name="Google Shape;1528;p165" descr="Damaged shipment Images, Stock Photos &amp; Vectors | Shutterstock"/>
            <p:cNvPicPr preferRelativeResize="0"/>
            <p:nvPr/>
          </p:nvPicPr>
          <p:blipFill rotWithShape="1">
            <a:blip r:embed="rId4"/>
            <a:srcRect l="11307" t="2480" r="8822" b="13306"/>
            <a:stretch>
              <a:fillRect/>
            </a:stretch>
          </p:blipFill>
          <p:spPr>
            <a:xfrm>
              <a:off x="9872258" y="3987285"/>
              <a:ext cx="689691" cy="7224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29" name="Google Shape;1529;p165"/>
          <p:cNvGrpSpPr/>
          <p:nvPr/>
        </p:nvGrpSpPr>
        <p:grpSpPr>
          <a:xfrm>
            <a:off x="6438967" y="1582095"/>
            <a:ext cx="2224475" cy="2504681"/>
            <a:chOff x="693494" y="1580744"/>
            <a:chExt cx="2731763" cy="3091054"/>
          </a:xfrm>
        </p:grpSpPr>
        <p:sp>
          <p:nvSpPr>
            <p:cNvPr id="1530" name="Google Shape;1530;p165"/>
            <p:cNvSpPr/>
            <p:nvPr/>
          </p:nvSpPr>
          <p:spPr>
            <a:xfrm>
              <a:off x="693494" y="2264004"/>
              <a:ext cx="2731762" cy="2407794"/>
            </a:xfrm>
            <a:custGeom>
              <a:avLst/>
              <a:gdLst/>
              <a:ahLst/>
              <a:cxnLst/>
              <a:rect l="l" t="t" r="r" b="b"/>
              <a:pathLst>
                <a:path w="20997" h="21367" extrusionOk="0">
                  <a:moveTo>
                    <a:pt x="10500" y="6"/>
                  </a:moveTo>
                  <a:lnTo>
                    <a:pt x="19787" y="6"/>
                  </a:lnTo>
                  <a:cubicBezTo>
                    <a:pt x="20718" y="6"/>
                    <a:pt x="21300" y="1171"/>
                    <a:pt x="20832" y="2101"/>
                  </a:cubicBezTo>
                  <a:lnTo>
                    <a:pt x="16189" y="11382"/>
                  </a:lnTo>
                  <a:lnTo>
                    <a:pt x="11545" y="20669"/>
                  </a:lnTo>
                  <a:cubicBezTo>
                    <a:pt x="11082" y="21600"/>
                    <a:pt x="9918" y="21600"/>
                    <a:pt x="9450" y="20669"/>
                  </a:cubicBezTo>
                  <a:lnTo>
                    <a:pt x="4806" y="11382"/>
                  </a:lnTo>
                  <a:lnTo>
                    <a:pt x="163" y="2095"/>
                  </a:lnTo>
                  <a:cubicBezTo>
                    <a:pt x="-300" y="1165"/>
                    <a:pt x="277" y="0"/>
                    <a:pt x="1208" y="0"/>
                  </a:cubicBezTo>
                  <a:lnTo>
                    <a:pt x="1050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 panose="020B0604020202020204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31" name="Google Shape;1531;p165"/>
            <p:cNvSpPr/>
            <p:nvPr/>
          </p:nvSpPr>
          <p:spPr>
            <a:xfrm>
              <a:off x="693495" y="1580744"/>
              <a:ext cx="2731762" cy="2407794"/>
            </a:xfrm>
            <a:custGeom>
              <a:avLst/>
              <a:gdLst/>
              <a:ahLst/>
              <a:cxnLst/>
              <a:rect l="l" t="t" r="r" b="b"/>
              <a:pathLst>
                <a:path w="20997" h="21367" extrusionOk="0">
                  <a:moveTo>
                    <a:pt x="10497" y="21367"/>
                  </a:moveTo>
                  <a:lnTo>
                    <a:pt x="1210" y="21367"/>
                  </a:lnTo>
                  <a:cubicBezTo>
                    <a:pt x="279" y="21367"/>
                    <a:pt x="-303" y="20202"/>
                    <a:pt x="165" y="19272"/>
                  </a:cubicBezTo>
                  <a:lnTo>
                    <a:pt x="4808" y="9985"/>
                  </a:lnTo>
                  <a:lnTo>
                    <a:pt x="9452" y="698"/>
                  </a:lnTo>
                  <a:cubicBezTo>
                    <a:pt x="9915" y="-233"/>
                    <a:pt x="11079" y="-233"/>
                    <a:pt x="11547" y="698"/>
                  </a:cubicBezTo>
                  <a:lnTo>
                    <a:pt x="16191" y="9985"/>
                  </a:lnTo>
                  <a:lnTo>
                    <a:pt x="20834" y="19272"/>
                  </a:lnTo>
                  <a:cubicBezTo>
                    <a:pt x="21297" y="20202"/>
                    <a:pt x="20720" y="21367"/>
                    <a:pt x="19789" y="21367"/>
                  </a:cubicBezTo>
                  <a:lnTo>
                    <a:pt x="10497" y="213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 panose="020B0604020202020204"/>
                <a:buNone/>
              </a:pPr>
              <a:endParaRPr sz="30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32" name="Google Shape;1532;p165"/>
            <p:cNvSpPr txBox="1"/>
            <p:nvPr/>
          </p:nvSpPr>
          <p:spPr>
            <a:xfrm>
              <a:off x="997300" y="3448704"/>
              <a:ext cx="2124300" cy="41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 panose="020B0604020202020204"/>
                <a:buNone/>
              </a:pPr>
              <a:r>
                <a:rPr lang="en-US" sz="1600" b="1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Salesforce</a:t>
              </a:r>
              <a:endParaRPr lang="en-US" sz="1600" b="1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pic>
        <p:nvPicPr>
          <p:cNvPr id="1533" name="Google Shape;1533;p165"/>
          <p:cNvPicPr preferRelativeResize="0"/>
          <p:nvPr/>
        </p:nvPicPr>
        <p:blipFill rotWithShape="1">
          <a:blip r:embed="rId5"/>
          <a:srcRect l="23089" t="16090" r="24108" b="14791"/>
          <a:stretch>
            <a:fillRect/>
          </a:stretch>
        </p:blipFill>
        <p:spPr>
          <a:xfrm>
            <a:off x="7070488" y="2338999"/>
            <a:ext cx="961454" cy="7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166"/>
          <p:cNvSpPr/>
          <p:nvPr/>
        </p:nvSpPr>
        <p:spPr>
          <a:xfrm>
            <a:off x="6336450" y="4600725"/>
            <a:ext cx="5070600" cy="1456200"/>
          </a:xfrm>
          <a:prstGeom prst="foldedCorner">
            <a:avLst>
              <a:gd name="adj" fmla="val 16667"/>
            </a:avLst>
          </a:prstGeom>
          <a:solidFill>
            <a:srgbClr val="D0E0E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39" name="Google Shape;1539;p166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540" name="Google Shape;1540;p166"/>
          <p:cNvGrpSpPr/>
          <p:nvPr/>
        </p:nvGrpSpPr>
        <p:grpSpPr>
          <a:xfrm>
            <a:off x="626824" y="2359178"/>
            <a:ext cx="7015081" cy="4094028"/>
            <a:chOff x="4727901" y="1068849"/>
            <a:chExt cx="6446499" cy="3717450"/>
          </a:xfrm>
        </p:grpSpPr>
        <p:pic>
          <p:nvPicPr>
            <p:cNvPr id="1541" name="Google Shape;1541;p166"/>
            <p:cNvPicPr preferRelativeResize="0"/>
            <p:nvPr/>
          </p:nvPicPr>
          <p:blipFill rotWithShape="1">
            <a:blip r:embed="rId2"/>
            <a:srcRect b="54987"/>
            <a:stretch>
              <a:fillRect/>
            </a:stretch>
          </p:blipFill>
          <p:spPr>
            <a:xfrm>
              <a:off x="4727901" y="1068849"/>
              <a:ext cx="6446499" cy="1671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542" name="Google Shape;1542;p166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6173600" y="2875150"/>
              <a:ext cx="3437878" cy="191115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543" name="Google Shape;1543;p166"/>
          <p:cNvSpPr txBox="1"/>
          <p:nvPr/>
        </p:nvSpPr>
        <p:spPr>
          <a:xfrm>
            <a:off x="472031" y="1232513"/>
            <a:ext cx="71097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Look out for</a:t>
            </a: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latest announcements on updates related to: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●"/>
            </a:pPr>
            <a:r>
              <a:rPr lang="en-US" sz="12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Supply Chain:</a:t>
            </a: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Hardware related updates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●"/>
            </a:pPr>
            <a:r>
              <a:rPr lang="en-US" sz="12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Business Process: </a:t>
            </a: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</a:t>
            </a: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ork process updates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544" name="Google Shape;1544;p166"/>
          <p:cNvSpPr txBox="1"/>
          <p:nvPr/>
        </p:nvSpPr>
        <p:spPr>
          <a:xfrm>
            <a:off x="2067311" y="27200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Supply Chain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45" name="Google Shape;1545;p166"/>
          <p:cNvSpPr txBox="1"/>
          <p:nvPr/>
        </p:nvSpPr>
        <p:spPr>
          <a:xfrm>
            <a:off x="-253731" y="722663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Introduction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546" name="Google Shape;1546;p166" descr="Vendor 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981491" y="237382"/>
            <a:ext cx="736175" cy="732514"/>
          </a:xfrm>
          <a:prstGeom prst="rect">
            <a:avLst/>
          </a:prstGeom>
          <a:noFill/>
          <a:ln>
            <a:noFill/>
          </a:ln>
        </p:spPr>
      </p:pic>
      <p:sp>
        <p:nvSpPr>
          <p:cNvPr id="1547" name="Google Shape;1547;p166"/>
          <p:cNvSpPr txBox="1"/>
          <p:nvPr/>
        </p:nvSpPr>
        <p:spPr>
          <a:xfrm>
            <a:off x="6540279" y="4844383"/>
            <a:ext cx="40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33333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Workplace</a:t>
            </a:r>
            <a:r>
              <a:rPr lang="en-US" sz="1300">
                <a:solidFill>
                  <a:srgbClr val="33333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: </a:t>
            </a:r>
            <a:r>
              <a:rPr lang="en-US" sz="1300" b="1" u="sng">
                <a:solidFill>
                  <a:srgbClr val="0000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5"/>
              </a:rPr>
              <a:t>CPM Announcement</a:t>
            </a:r>
            <a:endParaRPr sz="1300" b="1">
              <a:solidFill>
                <a:srgbClr val="0000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548" name="Google Shape;1548;p166"/>
          <p:cNvSpPr txBox="1"/>
          <p:nvPr/>
        </p:nvSpPr>
        <p:spPr>
          <a:xfrm>
            <a:off x="6602638" y="5290775"/>
            <a:ext cx="4609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rgbClr val="33333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Click </a:t>
            </a:r>
            <a:r>
              <a:rPr lang="en-US" sz="1000" i="1">
                <a:solidFill>
                  <a:srgbClr val="0000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Like</a:t>
            </a:r>
            <a:r>
              <a:rPr lang="en-US" sz="1000" i="1">
                <a:solidFill>
                  <a:srgbClr val="33333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for acknowledgement or post question related on the topic posted by the CPM Team</a:t>
            </a:r>
            <a:endParaRPr sz="1000" i="1"/>
          </a:p>
        </p:txBody>
      </p:sp>
      <p:sp>
        <p:nvSpPr>
          <p:cNvPr id="1549" name="Google Shape;1549;p166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</a:pPr>
            <a:fld id="{00000000-1234-1234-1234-123412341234}" type="slidenum">
              <a:rPr lang="en-US" sz="935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935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167"/>
          <p:cNvSpPr/>
          <p:nvPr/>
        </p:nvSpPr>
        <p:spPr>
          <a:xfrm>
            <a:off x="6223025" y="2283450"/>
            <a:ext cx="4922400" cy="1750200"/>
          </a:xfrm>
          <a:prstGeom prst="roundRect">
            <a:avLst>
              <a:gd name="adj" fmla="val 5035"/>
            </a:avLst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55" name="Google Shape;1555;p167"/>
          <p:cNvSpPr/>
          <p:nvPr/>
        </p:nvSpPr>
        <p:spPr>
          <a:xfrm>
            <a:off x="845374" y="2292400"/>
            <a:ext cx="4922400" cy="1750200"/>
          </a:xfrm>
          <a:prstGeom prst="roundRect">
            <a:avLst>
              <a:gd name="adj" fmla="val 5035"/>
            </a:avLst>
          </a:prstGeom>
          <a:noFill/>
          <a:ln w="254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56" name="Google Shape;1556;p167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57" name="Google Shape;1557;p167"/>
          <p:cNvSpPr txBox="1"/>
          <p:nvPr/>
        </p:nvSpPr>
        <p:spPr>
          <a:xfrm>
            <a:off x="-253731" y="722663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Introduction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558" name="Google Shape;1558;p167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Supply Chain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559" name="Google Shape;1559;p16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448345" y="2865512"/>
            <a:ext cx="1317550" cy="65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167"/>
          <p:cNvPicPr preferRelativeResize="0"/>
          <p:nvPr/>
        </p:nvPicPr>
        <p:blipFill rotWithShape="1">
          <a:blip r:embed="rId2"/>
          <a:srcRect t="26958" b="28335"/>
          <a:stretch>
            <a:fillRect/>
          </a:stretch>
        </p:blipFill>
        <p:spPr>
          <a:xfrm>
            <a:off x="3566182" y="2783400"/>
            <a:ext cx="1678220" cy="75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167" descr="Imag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548638" y="1808450"/>
            <a:ext cx="1434734" cy="880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2" name="Google Shape;1562;p16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528323" y="3039872"/>
            <a:ext cx="1317550" cy="375711"/>
          </a:xfrm>
          <a:prstGeom prst="rect">
            <a:avLst/>
          </a:prstGeom>
          <a:noFill/>
          <a:ln>
            <a:noFill/>
          </a:ln>
        </p:spPr>
      </p:pic>
      <p:sp>
        <p:nvSpPr>
          <p:cNvPr id="1563" name="Google Shape;1563;p167"/>
          <p:cNvSpPr txBox="1"/>
          <p:nvPr/>
        </p:nvSpPr>
        <p:spPr>
          <a:xfrm>
            <a:off x="1489693" y="1153753"/>
            <a:ext cx="8890500" cy="492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2F292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Vendors Used</a:t>
            </a:r>
            <a:endParaRPr sz="1050" b="1" i="0" u="none" strike="noStrike" cap="none">
              <a:solidFill>
                <a:schemeClr val="dk2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564" name="Google Shape;1564;p167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8025458" y="3015280"/>
            <a:ext cx="1317551" cy="424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5" name="Google Shape;1565;p167" descr="Image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886580" y="1822413"/>
            <a:ext cx="1434733" cy="880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6" name="Google Shape;1566;p167" descr="Vendor 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0981491" y="237382"/>
            <a:ext cx="736175" cy="732514"/>
          </a:xfrm>
          <a:prstGeom prst="rect">
            <a:avLst/>
          </a:prstGeom>
          <a:noFill/>
          <a:ln>
            <a:noFill/>
          </a:ln>
        </p:spPr>
      </p:pic>
      <p:sp>
        <p:nvSpPr>
          <p:cNvPr id="1567" name="Google Shape;1567;p167"/>
          <p:cNvSpPr/>
          <p:nvPr/>
        </p:nvSpPr>
        <p:spPr>
          <a:xfrm>
            <a:off x="3473775" y="4670738"/>
            <a:ext cx="4922400" cy="1750200"/>
          </a:xfrm>
          <a:prstGeom prst="roundRect">
            <a:avLst>
              <a:gd name="adj" fmla="val 5035"/>
            </a:avLst>
          </a:prstGeom>
          <a:noFill/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568" name="Google Shape;1568;p167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6586888" y="5297350"/>
            <a:ext cx="1040475" cy="1035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9" name="Google Shape;1569;p167" descr="Image"/>
          <p:cNvPicPr preferRelativeResize="0"/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5276200" y="4230788"/>
            <a:ext cx="1317563" cy="8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0" name="Google Shape;1570;p167"/>
          <p:cNvPicPr preferRelativeResize="0"/>
          <p:nvPr/>
        </p:nvPicPr>
        <p:blipFill rotWithShape="1">
          <a:blip r:embed="rId10"/>
          <a:srcRect t="14059" b="12178"/>
          <a:stretch>
            <a:fillRect/>
          </a:stretch>
        </p:blipFill>
        <p:spPr>
          <a:xfrm>
            <a:off x="4279625" y="5328325"/>
            <a:ext cx="1404200" cy="10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Google Shape;1571;p167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9602550" y="2568950"/>
            <a:ext cx="1317549" cy="131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168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</a:pPr>
            <a:fld id="{00000000-1234-1234-1234-123412341234}" type="slidenum">
              <a:rPr lang="en-US" sz="935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935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577" name="Google Shape;1577;p16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833881" y="1600775"/>
            <a:ext cx="8202210" cy="365645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78" name="Google Shape;1578;p168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Oracle Netsuite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579" name="Google Shape;1579;p168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Supply Chain 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80" name="Google Shape;1580;p168"/>
          <p:cNvSpPr txBox="1"/>
          <p:nvPr/>
        </p:nvSpPr>
        <p:spPr>
          <a:xfrm>
            <a:off x="1833881" y="5520731"/>
            <a:ext cx="8202210" cy="4924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2F292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Dashboard</a:t>
            </a:r>
            <a:endParaRPr sz="1050" b="1" i="0" u="none" strike="noStrike" cap="none">
              <a:solidFill>
                <a:schemeClr val="dk2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581" name="Google Shape;1581;p16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896373" y="344620"/>
            <a:ext cx="796694" cy="746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p115"/>
          <p:cNvPicPr preferRelativeResize="0"/>
          <p:nvPr/>
        </p:nvPicPr>
        <p:blipFill rotWithShape="1">
          <a:blip r:embed="rId1"/>
          <a:srcRect t="21991" b="21991"/>
          <a:stretch>
            <a:fillRect/>
          </a:stretch>
        </p:blipFill>
        <p:spPr>
          <a:xfrm>
            <a:off x="0" y="0"/>
            <a:ext cx="12192000" cy="4548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11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03886" y="4789262"/>
            <a:ext cx="3638772" cy="759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115" descr="Logo, icon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064967" y="5919120"/>
            <a:ext cx="670185" cy="6136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05" name="Google Shape;705;p11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03886" y="4712275"/>
            <a:ext cx="3638772" cy="759131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115"/>
          <p:cNvSpPr txBox="1"/>
          <p:nvPr/>
        </p:nvSpPr>
        <p:spPr>
          <a:xfrm>
            <a:off x="-308450" y="5482700"/>
            <a:ext cx="3312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0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[ Team Using : </a:t>
            </a:r>
            <a:r>
              <a:rPr lang="en-US" sz="2000" b="0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All</a:t>
            </a:r>
            <a:r>
              <a:rPr lang="en-US" sz="20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 ]</a:t>
            </a:r>
            <a:endParaRPr sz="22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169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</a:pPr>
            <a:fld id="{00000000-1234-1234-1234-123412341234}" type="slidenum">
              <a:rPr lang="en-US" sz="935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935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587" name="Google Shape;1587;p169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Quotation &amp; Order Creation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588" name="Google Shape;1588;p169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Supply Chain 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589" name="Google Shape;1589;p169"/>
          <p:cNvCxnSpPr>
            <a:stCxn id="1590" idx="2"/>
            <a:endCxn id="1591" idx="0"/>
          </p:cNvCxnSpPr>
          <p:nvPr/>
        </p:nvCxnSpPr>
        <p:spPr>
          <a:xfrm>
            <a:off x="5354103" y="2611115"/>
            <a:ext cx="0" cy="384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90" name="Google Shape;1590;p169"/>
          <p:cNvSpPr/>
          <p:nvPr/>
        </p:nvSpPr>
        <p:spPr>
          <a:xfrm>
            <a:off x="4780780" y="1990997"/>
            <a:ext cx="1146645" cy="62011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 cap="flat" cmpd="sng">
            <a:solidFill>
              <a:srgbClr val="9022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Attach Payment Slip</a:t>
            </a:r>
            <a:endParaRPr sz="8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591" name="Google Shape;1591;p169"/>
          <p:cNvSpPr/>
          <p:nvPr/>
        </p:nvSpPr>
        <p:spPr>
          <a:xfrm>
            <a:off x="4780780" y="2995859"/>
            <a:ext cx="1146645" cy="626661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 cap="flat" cmpd="sng">
            <a:solidFill>
              <a:srgbClr val="D83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Approve and activate order</a:t>
            </a:r>
            <a:endParaRPr sz="8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592" name="Google Shape;1592;p169"/>
          <p:cNvSpPr/>
          <p:nvPr/>
        </p:nvSpPr>
        <p:spPr>
          <a:xfrm>
            <a:off x="6223785" y="2995859"/>
            <a:ext cx="1146645" cy="626661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 cap="flat" cmpd="sng">
            <a:solidFill>
              <a:srgbClr val="D83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Sync into Netsuite Sales Order</a:t>
            </a:r>
            <a:endParaRPr sz="8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593" name="Google Shape;1593;p169"/>
          <p:cNvSpPr/>
          <p:nvPr/>
        </p:nvSpPr>
        <p:spPr>
          <a:xfrm>
            <a:off x="6104675" y="4815100"/>
            <a:ext cx="1384800" cy="974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 cap="flat" cmpd="sng">
            <a:solidFill>
              <a:srgbClr val="FF997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Process SO &amp; </a:t>
            </a:r>
            <a:r>
              <a:rPr lang="en-US" sz="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Arrange Hardware Delivery. </a:t>
            </a:r>
            <a:endParaRPr sz="8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594" name="Google Shape;1594;p169"/>
          <p:cNvSpPr/>
          <p:nvPr/>
        </p:nvSpPr>
        <p:spPr>
          <a:xfrm>
            <a:off x="7768950" y="4815075"/>
            <a:ext cx="1863900" cy="974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 cap="flat" cmpd="sng">
            <a:solidFill>
              <a:srgbClr val="FF997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The delivery details (tracking link or number) will be synced into SF through integration on daily basis </a:t>
            </a:r>
            <a:br>
              <a:rPr lang="en-US" sz="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(Salesforce x Vendor Gsheet Integration)</a:t>
            </a:r>
            <a:endParaRPr sz="800" b="0" i="0" u="non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595" name="Google Shape;1595;p169"/>
          <p:cNvSpPr/>
          <p:nvPr/>
        </p:nvSpPr>
        <p:spPr>
          <a:xfrm>
            <a:off x="3354298" y="1996907"/>
            <a:ext cx="1146645" cy="60829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 cap="flat" cmpd="sng">
            <a:solidFill>
              <a:srgbClr val="9022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Create Order</a:t>
            </a:r>
            <a:endParaRPr sz="16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1596" name="Google Shape;1596;p169"/>
          <p:cNvCxnSpPr>
            <a:stCxn id="1595" idx="3"/>
            <a:endCxn id="1590" idx="1"/>
          </p:cNvCxnSpPr>
          <p:nvPr/>
        </p:nvCxnSpPr>
        <p:spPr>
          <a:xfrm>
            <a:off x="4500943" y="2301056"/>
            <a:ext cx="279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97" name="Google Shape;1597;p169"/>
          <p:cNvSpPr/>
          <p:nvPr/>
        </p:nvSpPr>
        <p:spPr>
          <a:xfrm>
            <a:off x="6135110" y="3828263"/>
            <a:ext cx="1323993" cy="626661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 cap="flat" cmpd="sng">
            <a:solidFill>
              <a:srgbClr val="D83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Update Netsuite </a:t>
            </a:r>
            <a:r>
              <a:rPr lang="en-US" sz="8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Memo</a:t>
            </a:r>
            <a:r>
              <a:rPr lang="en-US" sz="8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as Software / Hardware / Software + Hardware</a:t>
            </a:r>
            <a:endParaRPr sz="8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598" name="Google Shape;1598;p169"/>
          <p:cNvSpPr/>
          <p:nvPr/>
        </p:nvSpPr>
        <p:spPr>
          <a:xfrm>
            <a:off x="598876" y="1996907"/>
            <a:ext cx="1146698" cy="608298"/>
          </a:xfrm>
          <a:prstGeom prst="flowChartPredefinedProcess">
            <a:avLst/>
          </a:prstGeom>
          <a:solidFill>
            <a:srgbClr val="FFFFFF"/>
          </a:solidFill>
          <a:ln w="38100" cap="flat" cmpd="sng">
            <a:solidFill>
              <a:srgbClr val="9022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Create Quote</a:t>
            </a:r>
            <a:endParaRPr sz="14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1599" name="Google Shape;1599;p169"/>
          <p:cNvCxnSpPr>
            <a:stCxn id="1600" idx="3"/>
            <a:endCxn id="1595" idx="1"/>
          </p:cNvCxnSpPr>
          <p:nvPr/>
        </p:nvCxnSpPr>
        <p:spPr>
          <a:xfrm>
            <a:off x="3074461" y="2301056"/>
            <a:ext cx="279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00" name="Google Shape;1600;p169"/>
          <p:cNvSpPr/>
          <p:nvPr/>
        </p:nvSpPr>
        <p:spPr>
          <a:xfrm>
            <a:off x="1927763" y="1996907"/>
            <a:ext cx="1146698" cy="60829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 cap="flat" cmpd="sng">
            <a:solidFill>
              <a:srgbClr val="9022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Email Quote &amp; follow up payment</a:t>
            </a:r>
            <a:endParaRPr sz="8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1601" name="Google Shape;1601;p169"/>
          <p:cNvCxnSpPr>
            <a:stCxn id="1598" idx="3"/>
            <a:endCxn id="1600" idx="1"/>
          </p:cNvCxnSpPr>
          <p:nvPr/>
        </p:nvCxnSpPr>
        <p:spPr>
          <a:xfrm>
            <a:off x="1745574" y="2301056"/>
            <a:ext cx="182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02" name="Google Shape;1602;p169"/>
          <p:cNvSpPr/>
          <p:nvPr/>
        </p:nvSpPr>
        <p:spPr>
          <a:xfrm>
            <a:off x="9170912" y="3828264"/>
            <a:ext cx="1360200" cy="626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 cap="flat" cmpd="sng">
            <a:solidFill>
              <a:srgbClr val="D83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Close SO</a:t>
            </a:r>
            <a:endParaRPr sz="8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603" name="Google Shape;1603;p169"/>
          <p:cNvSpPr/>
          <p:nvPr/>
        </p:nvSpPr>
        <p:spPr>
          <a:xfrm>
            <a:off x="10774521" y="3828264"/>
            <a:ext cx="1323900" cy="626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 cap="flat" cmpd="sng">
            <a:solidFill>
              <a:srgbClr val="D83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Genera</a:t>
            </a:r>
            <a:r>
              <a:rPr lang="en-US" sz="8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te invoice and send to merchant</a:t>
            </a:r>
            <a:endParaRPr sz="8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1604" name="Google Shape;1604;p169"/>
          <p:cNvCxnSpPr>
            <a:stCxn id="1591" idx="3"/>
            <a:endCxn id="1592" idx="1"/>
          </p:cNvCxnSpPr>
          <p:nvPr/>
        </p:nvCxnSpPr>
        <p:spPr>
          <a:xfrm>
            <a:off x="5927425" y="3309189"/>
            <a:ext cx="296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05" name="Google Shape;1605;p169"/>
          <p:cNvCxnSpPr>
            <a:stCxn id="1592" idx="2"/>
            <a:endCxn id="1597" idx="0"/>
          </p:cNvCxnSpPr>
          <p:nvPr/>
        </p:nvCxnSpPr>
        <p:spPr>
          <a:xfrm>
            <a:off x="6797108" y="3622520"/>
            <a:ext cx="0" cy="205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06" name="Google Shape;1606;p169"/>
          <p:cNvCxnSpPr>
            <a:stCxn id="1597" idx="2"/>
            <a:endCxn id="1593" idx="0"/>
          </p:cNvCxnSpPr>
          <p:nvPr/>
        </p:nvCxnSpPr>
        <p:spPr>
          <a:xfrm>
            <a:off x="6797107" y="4454924"/>
            <a:ext cx="0" cy="360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07" name="Google Shape;1607;p169"/>
          <p:cNvCxnSpPr>
            <a:stCxn id="1593" idx="3"/>
          </p:cNvCxnSpPr>
          <p:nvPr/>
        </p:nvCxnSpPr>
        <p:spPr>
          <a:xfrm rot="10800000" flipH="1">
            <a:off x="7489475" y="5297800"/>
            <a:ext cx="265200" cy="4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08" name="Google Shape;1608;p169"/>
          <p:cNvCxnSpPr>
            <a:stCxn id="1602" idx="3"/>
            <a:endCxn id="1603" idx="1"/>
          </p:cNvCxnSpPr>
          <p:nvPr/>
        </p:nvCxnSpPr>
        <p:spPr>
          <a:xfrm>
            <a:off x="10531112" y="4141614"/>
            <a:ext cx="243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09" name="Google Shape;1609;p169"/>
          <p:cNvCxnSpPr>
            <a:stCxn id="1594" idx="3"/>
            <a:endCxn id="1602" idx="2"/>
          </p:cNvCxnSpPr>
          <p:nvPr/>
        </p:nvCxnSpPr>
        <p:spPr>
          <a:xfrm rot="10800000" flipH="1">
            <a:off x="9632850" y="4455075"/>
            <a:ext cx="218100" cy="847200"/>
          </a:xfrm>
          <a:prstGeom prst="bentConnector2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10" name="Google Shape;1610;p169"/>
          <p:cNvCxnSpPr/>
          <p:nvPr/>
        </p:nvCxnSpPr>
        <p:spPr>
          <a:xfrm>
            <a:off x="476472" y="2793882"/>
            <a:ext cx="11548742" cy="960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611" name="Google Shape;1611;p169"/>
          <p:cNvCxnSpPr/>
          <p:nvPr/>
        </p:nvCxnSpPr>
        <p:spPr>
          <a:xfrm>
            <a:off x="476472" y="4635011"/>
            <a:ext cx="1154874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612" name="Google Shape;1612;p169"/>
          <p:cNvCxnSpPr/>
          <p:nvPr/>
        </p:nvCxnSpPr>
        <p:spPr>
          <a:xfrm flipH="1">
            <a:off x="5981147" y="1864977"/>
            <a:ext cx="34953" cy="383847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613" name="Google Shape;1613;p169"/>
          <p:cNvSpPr/>
          <p:nvPr/>
        </p:nvSpPr>
        <p:spPr>
          <a:xfrm>
            <a:off x="552440" y="1520645"/>
            <a:ext cx="5374985" cy="357475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 panose="020B0604020202020204"/>
              <a:buNone/>
            </a:pPr>
            <a:r>
              <a:rPr lang="en-US" sz="105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Salesforce</a:t>
            </a:r>
            <a:endParaRPr sz="1050" b="1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614" name="Google Shape;1614;p169"/>
          <p:cNvSpPr/>
          <p:nvPr/>
        </p:nvSpPr>
        <p:spPr>
          <a:xfrm>
            <a:off x="6135110" y="1520645"/>
            <a:ext cx="5885428" cy="357475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 panose="020B0604020202020204"/>
              <a:buNone/>
            </a:pPr>
            <a:r>
              <a:rPr lang="en-US" sz="105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Netsuite</a:t>
            </a:r>
            <a:endParaRPr sz="1050" b="1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615" name="Google Shape;1615;p169"/>
          <p:cNvSpPr/>
          <p:nvPr/>
        </p:nvSpPr>
        <p:spPr>
          <a:xfrm rot="-5400000">
            <a:off x="-155541" y="2152460"/>
            <a:ext cx="906156" cy="357475"/>
          </a:xfrm>
          <a:prstGeom prst="roundRect">
            <a:avLst>
              <a:gd name="adj" fmla="val 16667"/>
            </a:avLst>
          </a:prstGeom>
          <a:solidFill>
            <a:srgbClr val="9022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 panose="020B0604020202020204"/>
              <a:buNone/>
            </a:pPr>
            <a:r>
              <a:rPr lang="en-US" sz="105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Sales / Success</a:t>
            </a:r>
            <a:endParaRPr sz="1050" b="1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616" name="Google Shape;1616;p169"/>
          <p:cNvSpPr/>
          <p:nvPr/>
        </p:nvSpPr>
        <p:spPr>
          <a:xfrm rot="-5400000">
            <a:off x="-608620" y="3540513"/>
            <a:ext cx="1812315" cy="357475"/>
          </a:xfrm>
          <a:prstGeom prst="roundRect">
            <a:avLst>
              <a:gd name="adj" fmla="val 16667"/>
            </a:avLst>
          </a:prstGeom>
          <a:solidFill>
            <a:srgbClr val="D83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 panose="020B0604020202020204"/>
              <a:buNone/>
            </a:pPr>
            <a:r>
              <a:rPr lang="en-US" sz="105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Finance</a:t>
            </a:r>
            <a:endParaRPr sz="1050" b="1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617" name="Google Shape;1617;p169"/>
          <p:cNvSpPr/>
          <p:nvPr/>
        </p:nvSpPr>
        <p:spPr>
          <a:xfrm rot="-5400000">
            <a:off x="-227457" y="4999718"/>
            <a:ext cx="1049989" cy="357475"/>
          </a:xfrm>
          <a:prstGeom prst="roundRect">
            <a:avLst>
              <a:gd name="adj" fmla="val 16667"/>
            </a:avLst>
          </a:prstGeom>
          <a:solidFill>
            <a:srgbClr val="FF99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 panose="020B0604020202020204"/>
              <a:buNone/>
            </a:pPr>
            <a:r>
              <a:rPr lang="en-US" sz="105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Supply Chain</a:t>
            </a:r>
            <a:endParaRPr sz="1050" b="1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618" name="Google Shape;1618;p16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896373" y="344620"/>
            <a:ext cx="796694" cy="746443"/>
          </a:xfrm>
          <a:prstGeom prst="rect">
            <a:avLst/>
          </a:prstGeom>
          <a:noFill/>
          <a:ln>
            <a:noFill/>
          </a:ln>
        </p:spPr>
      </p:pic>
      <p:sp>
        <p:nvSpPr>
          <p:cNvPr id="1619" name="Google Shape;1619;p169"/>
          <p:cNvSpPr txBox="1"/>
          <p:nvPr/>
        </p:nvSpPr>
        <p:spPr>
          <a:xfrm>
            <a:off x="0" y="6519850"/>
            <a:ext cx="1323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 panose="020B0604020202020204"/>
              <a:buNone/>
            </a:pPr>
            <a:r>
              <a:rPr lang="en-US"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SO = Sales Order</a:t>
            </a:r>
            <a:endParaRPr sz="1865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170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5" name="Google Shape;1625;p170"/>
          <p:cNvSpPr txBox="1"/>
          <p:nvPr/>
        </p:nvSpPr>
        <p:spPr>
          <a:xfrm>
            <a:off x="2067311" y="27200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Supply Chain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6" name="Google Shape;1626;p170"/>
          <p:cNvSpPr txBox="1"/>
          <p:nvPr/>
        </p:nvSpPr>
        <p:spPr>
          <a:xfrm>
            <a:off x="-253731" y="722663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Tracking Number in Salesforce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627" name="Google Shape;1627;p170" descr="Vendor 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981491" y="237382"/>
            <a:ext cx="736175" cy="732514"/>
          </a:xfrm>
          <a:prstGeom prst="rect">
            <a:avLst/>
          </a:prstGeom>
          <a:noFill/>
          <a:ln>
            <a:noFill/>
          </a:ln>
        </p:spPr>
      </p:pic>
      <p:sp>
        <p:nvSpPr>
          <p:cNvPr id="1628" name="Google Shape;1628;p170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</a:pPr>
            <a:fld id="{00000000-1234-1234-1234-123412341234}" type="slidenum">
              <a:rPr lang="en-US" sz="935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935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629" name="Google Shape;1629;p170"/>
          <p:cNvSpPr txBox="1"/>
          <p:nvPr/>
        </p:nvSpPr>
        <p:spPr>
          <a:xfrm>
            <a:off x="2988642" y="5105150"/>
            <a:ext cx="5820300" cy="1539300"/>
          </a:xfrm>
          <a:prstGeom prst="rect">
            <a:avLst/>
          </a:prstGeom>
          <a:noFill/>
          <a:ln w="3810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Use Salesforce to search for Supply Chain information such as </a:t>
            </a:r>
            <a:endParaRPr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●"/>
            </a:pPr>
            <a:r>
              <a:rPr lang="en-US" sz="1200" b="1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Transport Type</a:t>
            </a:r>
            <a:endParaRPr sz="1200" b="1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●"/>
            </a:pPr>
            <a:r>
              <a:rPr lang="en-US" sz="1200" b="1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Tracking Number / Tracking Link </a:t>
            </a:r>
            <a:endParaRPr sz="1200" b="1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●"/>
            </a:pPr>
            <a:r>
              <a:rPr lang="en-US" sz="1200" b="1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Delivery Status &amp; Timestamp</a:t>
            </a:r>
            <a:endParaRPr sz="1200" b="1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SalesForce order dashboard - </a:t>
            </a:r>
            <a:r>
              <a:rPr lang="en-US" sz="1200" u="sng">
                <a:solidFill>
                  <a:srgbClr val="0097A7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3"/>
              </a:rPr>
              <a:t>Here</a:t>
            </a:r>
            <a:endParaRPr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630" name="Google Shape;1630;p17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969700" y="1179375"/>
            <a:ext cx="5820429" cy="3837450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31" name="Google Shape;1631;p170"/>
          <p:cNvSpPr/>
          <p:nvPr/>
        </p:nvSpPr>
        <p:spPr>
          <a:xfrm>
            <a:off x="3944400" y="3182358"/>
            <a:ext cx="1129500" cy="240000"/>
          </a:xfrm>
          <a:prstGeom prst="rect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632" name="Google Shape;1632;p170"/>
          <p:cNvPicPr preferRelativeResize="0"/>
          <p:nvPr/>
        </p:nvPicPr>
        <p:blipFill rotWithShape="1">
          <a:blip r:embed="rId5"/>
          <a:srcRect l="1477" r="1341" b="8809"/>
          <a:stretch>
            <a:fillRect/>
          </a:stretch>
        </p:blipFill>
        <p:spPr>
          <a:xfrm>
            <a:off x="3051913" y="2919825"/>
            <a:ext cx="5655977" cy="20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3" name="Google Shape;1633;p170"/>
          <p:cNvSpPr/>
          <p:nvPr/>
        </p:nvSpPr>
        <p:spPr>
          <a:xfrm>
            <a:off x="3944400" y="3182350"/>
            <a:ext cx="1800000" cy="626100"/>
          </a:xfrm>
          <a:prstGeom prst="rect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634" name="Google Shape;1634;p170"/>
          <p:cNvCxnSpPr>
            <a:endCxn id="1632" idx="2"/>
          </p:cNvCxnSpPr>
          <p:nvPr/>
        </p:nvCxnSpPr>
        <p:spPr>
          <a:xfrm rot="-5400000" flipH="1">
            <a:off x="4754301" y="3891225"/>
            <a:ext cx="1208400" cy="1042800"/>
          </a:xfrm>
          <a:prstGeom prst="bentConnector3">
            <a:avLst>
              <a:gd name="adj1" fmla="val 57605"/>
            </a:avLst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171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0" name="Google Shape;1640;p171"/>
          <p:cNvSpPr txBox="1"/>
          <p:nvPr/>
        </p:nvSpPr>
        <p:spPr>
          <a:xfrm>
            <a:off x="-449250" y="682531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Hardware Delivery </a:t>
            </a:r>
            <a:endParaRPr sz="24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graphicFrame>
        <p:nvGraphicFramePr>
          <p:cNvPr id="1641" name="Google Shape;1641;p171"/>
          <p:cNvGraphicFramePr/>
          <p:nvPr/>
        </p:nvGraphicFramePr>
        <p:xfrm>
          <a:off x="362233" y="3984517"/>
          <a:ext cx="1074265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{9F93D701-8C57-4E35-84C9-F6952AED4D97}</a:tableStyleId>
              </a:tblPr>
              <a:tblGrid>
                <a:gridCol w="2316700"/>
                <a:gridCol w="2808650"/>
                <a:gridCol w="2808650"/>
                <a:gridCol w="2808650"/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State</a:t>
                      </a:r>
                      <a:endParaRPr sz="1100" b="1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Portal Request Date</a:t>
                      </a:r>
                      <a:endParaRPr sz="1100" b="1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i="1">
                          <a:solidFill>
                            <a:srgbClr val="595959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(by StoreHub)</a:t>
                      </a:r>
                      <a:endParaRPr sz="900" i="1">
                        <a:solidFill>
                          <a:srgbClr val="595959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Appointment Contact Day By Engineer </a:t>
                      </a:r>
                      <a:r>
                        <a:rPr lang="en-US" sz="900">
                          <a:solidFill>
                            <a:srgbClr val="595959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(</a:t>
                      </a:r>
                      <a:r>
                        <a:rPr lang="en-US" sz="900" i="1">
                          <a:solidFill>
                            <a:srgbClr val="595959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working day</a:t>
                      </a:r>
                      <a:r>
                        <a:rPr lang="en-US" sz="900">
                          <a:solidFill>
                            <a:srgbClr val="595959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)</a:t>
                      </a:r>
                      <a:r>
                        <a:rPr lang="en-US" sz="9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 </a:t>
                      </a:r>
                      <a:endParaRPr sz="9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Target Engineer Appointment Date </a:t>
                      </a:r>
                      <a:r>
                        <a:rPr lang="en-US" sz="900" i="1">
                          <a:solidFill>
                            <a:srgbClr val="595959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(Depending on agreed Date)</a:t>
                      </a:r>
                      <a:endParaRPr sz="900" i="1">
                        <a:solidFill>
                          <a:srgbClr val="595959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</a:tr>
              <a:tr h="326125">
                <a:tc row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Selangor / KL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 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Wednesday </a:t>
                      </a:r>
                      <a:r>
                        <a:rPr lang="en-US" sz="1000" b="1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before</a:t>
                      </a: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 12.00pm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Thursday (</a:t>
                      </a:r>
                      <a:r>
                        <a:rPr lang="en-US" sz="1000" b="1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next day)</a:t>
                      </a:r>
                      <a:endParaRPr sz="1000" b="1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Friday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77075">
                <a:tc vMerge="1"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Wednesday </a:t>
                      </a:r>
                      <a:r>
                        <a:rPr lang="en-US" sz="1000" b="1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after</a:t>
                      </a: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 12.00pm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Friday (</a:t>
                      </a:r>
                      <a:r>
                        <a:rPr lang="en-US" sz="1000" b="1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day after next</a:t>
                      </a: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)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Monday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24100">
                <a:tc row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Kelantan /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Terengganu / Kedah (</a:t>
                      </a:r>
                      <a:r>
                        <a:rPr lang="en-US" sz="1000" i="1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Weekend: Friday &amp; Saturday</a:t>
                      </a: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)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Wednesday </a:t>
                      </a:r>
                      <a:r>
                        <a:rPr lang="en-US" sz="1000" b="1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before</a:t>
                      </a: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 12.00pm 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Thursday (</a:t>
                      </a:r>
                      <a:r>
                        <a:rPr lang="en-US" sz="1000" b="1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next day)</a:t>
                      </a:r>
                      <a:endParaRPr sz="1000" b="1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Sunday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19725">
                <a:tc vMerge="1"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Wednesday </a:t>
                      </a:r>
                      <a:r>
                        <a:rPr lang="en-US" sz="1000" b="1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after</a:t>
                      </a: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 12.00pm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Sunday </a:t>
                      </a:r>
                      <a:r>
                        <a:rPr lang="en-US" sz="1000" b="1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(day after next)</a:t>
                      </a:r>
                      <a:endParaRPr sz="1000" b="1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Monday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642" name="Google Shape;1642;p171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 Light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graphicFrame>
        <p:nvGraphicFramePr>
          <p:cNvPr id="1643" name="Google Shape;1643;p171"/>
          <p:cNvGraphicFramePr/>
          <p:nvPr/>
        </p:nvGraphicFramePr>
        <p:xfrm>
          <a:off x="362217" y="1195783"/>
          <a:ext cx="10742650" cy="3000000"/>
        </p:xfrm>
        <a:graphic>
          <a:graphicData uri="http://schemas.openxmlformats.org/drawingml/2006/table">
            <a:tbl>
              <a:tblPr>
                <a:noFill/>
                <a:tableStyleId>{F98C62DD-933E-4118-8BC0-A040217A4140}</a:tableStyleId>
              </a:tblPr>
              <a:tblGrid>
                <a:gridCol w="5371325"/>
                <a:gridCol w="5371325"/>
              </a:tblGrid>
              <a:tr h="42667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Hardware Delivery SLA</a:t>
                      </a:r>
                      <a:endParaRPr sz="1200" b="1">
                        <a:solidFill>
                          <a:schemeClr val="lt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 hMerge="1">
                  <a:tcPr/>
                </a:tc>
              </a:tr>
              <a:tr h="1082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 panose="020B0604020202020204"/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Within Klang Valley: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457200" lvl="0" indent="-3683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000"/>
                        <a:buFont typeface="Roboto" panose="02000000000000000000"/>
                        <a:buChar char="●"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Delivery Provider: Lalamove (Default)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457200" lvl="0" indent="-3683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000"/>
                        <a:buFont typeface="Roboto" panose="02000000000000000000"/>
                        <a:buChar char="●"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Same day between 3.00pm - 5.00pm</a:t>
                      </a:r>
                      <a:endParaRPr sz="1000" b="1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 panose="020B0604020202020204"/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Outside Klang Valley: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457200" lvl="0" indent="-3683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000"/>
                        <a:buFont typeface="Roboto" panose="02000000000000000000"/>
                        <a:buChar char="●"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Delivery Provider: GDEX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457200" lvl="0" indent="-3683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000"/>
                        <a:buFont typeface="Roboto" panose="02000000000000000000"/>
                        <a:buChar char="●"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Peninsular: Between 3 - 5 days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457200" lvl="0" indent="-3683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000"/>
                        <a:buFont typeface="Roboto" panose="02000000000000000000"/>
                        <a:buChar char="●"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East Malaysia: Between 5 - 7 days 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667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Onsite Service SLA</a:t>
                      </a:r>
                      <a:endParaRPr sz="1200" b="1">
                        <a:solidFill>
                          <a:schemeClr val="lt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 hMerge="1">
                  <a:tcPr/>
                </a:tc>
              </a:tr>
              <a:tr h="533375">
                <a:tc gridSpan="2">
                  <a:txBody>
                    <a:bodyPr/>
                    <a:lstStyle/>
                    <a:p>
                      <a:pPr marL="609600" lvl="0" indent="-3683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000"/>
                        <a:buFont typeface="Roboto" panose="02000000000000000000"/>
                        <a:buChar char="●"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Case / Ticket creation in Tracking: Cut-off time is 12.00pm daily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609600" lvl="0" indent="-3683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000"/>
                        <a:buFont typeface="Roboto" panose="02000000000000000000"/>
                        <a:buChar char="●"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Tier 2 will contact merchant within 1-2 working days to arrange for visit.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cPr/>
                </a:tc>
              </a:tr>
            </a:tbl>
          </a:graphicData>
        </a:graphic>
      </p:graphicFrame>
      <p:pic>
        <p:nvPicPr>
          <p:cNvPr id="1644" name="Google Shape;1644;p171" descr="Damaged shipment Images, Stock Photos &amp; Vectors | Shutterstock"/>
          <p:cNvPicPr preferRelativeResize="0"/>
          <p:nvPr/>
        </p:nvPicPr>
        <p:blipFill rotWithShape="1">
          <a:blip r:embed="rId2"/>
          <a:srcRect l="11309" t="2475" r="8817" b="13313"/>
          <a:stretch>
            <a:fillRect/>
          </a:stretch>
        </p:blipFill>
        <p:spPr>
          <a:xfrm>
            <a:off x="10746980" y="151696"/>
            <a:ext cx="796693" cy="904627"/>
          </a:xfrm>
          <a:prstGeom prst="rect">
            <a:avLst/>
          </a:prstGeom>
          <a:noFill/>
          <a:ln>
            <a:noFill/>
          </a:ln>
        </p:spPr>
      </p:pic>
      <p:sp>
        <p:nvSpPr>
          <p:cNvPr id="1645" name="Google Shape;1645;p171"/>
          <p:cNvSpPr txBox="1"/>
          <p:nvPr/>
        </p:nvSpPr>
        <p:spPr>
          <a:xfrm>
            <a:off x="0" y="6565571"/>
            <a:ext cx="44472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 panose="020B0604020202020204"/>
              <a:buNone/>
            </a:pPr>
            <a:r>
              <a:rPr lang="en-US" sz="1065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SLA</a:t>
            </a:r>
            <a:r>
              <a:rPr lang="en-US"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= </a:t>
            </a:r>
            <a:r>
              <a:rPr lang="en-US" sz="1065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Service Level Agreement</a:t>
            </a:r>
            <a:endParaRPr sz="1865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646" name="Google Shape;1646;p171"/>
          <p:cNvSpPr txBox="1"/>
          <p:nvPr/>
        </p:nvSpPr>
        <p:spPr>
          <a:xfrm>
            <a:off x="2067311" y="27200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Supply Chain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172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2" name="Google Shape;1652;p172"/>
          <p:cNvSpPr txBox="1"/>
          <p:nvPr/>
        </p:nvSpPr>
        <p:spPr>
          <a:xfrm>
            <a:off x="-449250" y="682531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Escalation Flow for Hardware Delivery</a:t>
            </a:r>
            <a:endParaRPr sz="24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653" name="Google Shape;1653;p172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 Light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1654" name="Google Shape;1654;p172" descr="Damaged shipment Images, Stock Photos &amp; Vectors | Shutterstock"/>
          <p:cNvPicPr preferRelativeResize="0"/>
          <p:nvPr/>
        </p:nvPicPr>
        <p:blipFill rotWithShape="1">
          <a:blip r:embed="rId2"/>
          <a:srcRect l="11309" t="2475" r="8817" b="13313"/>
          <a:stretch>
            <a:fillRect/>
          </a:stretch>
        </p:blipFill>
        <p:spPr>
          <a:xfrm>
            <a:off x="10746980" y="151696"/>
            <a:ext cx="796693" cy="90462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55" name="Google Shape;1655;p172"/>
          <p:cNvGraphicFramePr/>
          <p:nvPr/>
        </p:nvGraphicFramePr>
        <p:xfrm>
          <a:off x="5663325" y="1370100"/>
          <a:ext cx="5555450" cy="3000000"/>
        </p:xfrm>
        <a:graphic>
          <a:graphicData uri="http://schemas.openxmlformats.org/drawingml/2006/table">
            <a:tbl>
              <a:tblPr>
                <a:noFill/>
                <a:tableStyleId>{F98C62DD-933E-4118-8BC0-A040217A4140}</a:tableStyleId>
              </a:tblPr>
              <a:tblGrid>
                <a:gridCol w="2777725"/>
                <a:gridCol w="2777725"/>
              </a:tblGrid>
              <a:tr h="3810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Malaysia</a:t>
                      </a:r>
                      <a:endParaRPr b="1">
                        <a:solidFill>
                          <a:schemeClr val="lt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74EA7"/>
                    </a:solidFill>
                  </a:tcPr>
                </a:tc>
                <a:tc hMerge="1">
                  <a:tcPr/>
                </a:tc>
              </a:tr>
              <a:tr h="32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Damaged Parcel / Missing Item</a:t>
                      </a:r>
                      <a:endParaRPr sz="1200" b="1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Defective Unit</a:t>
                      </a:r>
                      <a:endParaRPr sz="1200" b="1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Within 1 working day of receiving Parcel</a:t>
                      </a:r>
                      <a:endParaRPr sz="1000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Within 14 days of receiving parcel </a:t>
                      </a:r>
                      <a:endParaRPr sz="1000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656" name="Google Shape;1656;p172"/>
          <p:cNvSpPr txBox="1"/>
          <p:nvPr/>
        </p:nvSpPr>
        <p:spPr>
          <a:xfrm>
            <a:off x="574350" y="6249550"/>
            <a:ext cx="8790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3333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If there are any issues, Merchant to take all the evidence, keep all original packaging and content for the reverse pick-up.</a:t>
            </a:r>
            <a:endParaRPr sz="1200"/>
          </a:p>
        </p:txBody>
      </p:sp>
      <p:grpSp>
        <p:nvGrpSpPr>
          <p:cNvPr id="1657" name="Google Shape;1657;p172"/>
          <p:cNvGrpSpPr/>
          <p:nvPr/>
        </p:nvGrpSpPr>
        <p:grpSpPr>
          <a:xfrm>
            <a:off x="782950" y="1249962"/>
            <a:ext cx="4443891" cy="4800552"/>
            <a:chOff x="1465350" y="1395437"/>
            <a:chExt cx="4443891" cy="4800552"/>
          </a:xfrm>
        </p:grpSpPr>
        <p:sp>
          <p:nvSpPr>
            <p:cNvPr id="1658" name="Google Shape;1658;p172"/>
            <p:cNvSpPr/>
            <p:nvPr/>
          </p:nvSpPr>
          <p:spPr>
            <a:xfrm>
              <a:off x="1465350" y="1395437"/>
              <a:ext cx="4439100" cy="16587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600" b="1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Merchant’s Responsibility:</a:t>
              </a:r>
              <a:endParaRPr sz="16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endParaRPr sz="16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457200" marR="0" lvl="0" indent="-3175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AutoNum type="arabicPeriod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Check all items delivered</a:t>
              </a:r>
              <a:endPara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457200" marR="0" lvl="0" indent="-3175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AutoNum type="arabicPeriod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Check physical condition of goods delivered</a:t>
              </a:r>
              <a:endParaRPr>
                <a:solidFill>
                  <a:schemeClr val="dk1"/>
                </a:solidFill>
              </a:endParaRPr>
            </a:p>
            <a:p>
              <a:pPr marL="457200" marR="0" lvl="0" indent="-3175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AutoNum type="arabicPeriod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Take clear picture of parcel / item if damaged</a:t>
              </a:r>
              <a:endPara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59" name="Google Shape;1659;p172"/>
            <p:cNvSpPr/>
            <p:nvPr/>
          </p:nvSpPr>
          <p:spPr>
            <a:xfrm>
              <a:off x="1470141" y="4970189"/>
              <a:ext cx="4439100" cy="1225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600" b="1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Contact Merchant Care Team:</a:t>
              </a:r>
              <a:endParaRPr sz="16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Merchant Care team to raise internal note with @businesssupport</a:t>
              </a:r>
              <a:endPara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660" name="Google Shape;1660;p172"/>
            <p:cNvSpPr/>
            <p:nvPr/>
          </p:nvSpPr>
          <p:spPr>
            <a:xfrm>
              <a:off x="1465413" y="3399243"/>
              <a:ext cx="4439100" cy="1225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600" b="1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Contact Salesperson</a:t>
              </a:r>
              <a:r>
                <a:rPr lang="en-US" sz="1600" b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/ Success</a:t>
              </a:r>
              <a:r>
                <a:rPr lang="en-US" sz="1600" b="1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:</a:t>
              </a:r>
              <a:endPara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Raise ticket to Supply Chain by sending email to care@storehub.com</a:t>
              </a:r>
              <a:endPara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cxnSp>
        <p:nvCxnSpPr>
          <p:cNvPr id="1661" name="Google Shape;1661;p172"/>
          <p:cNvCxnSpPr>
            <a:stCxn id="1658" idx="2"/>
            <a:endCxn id="1660" idx="0"/>
          </p:cNvCxnSpPr>
          <p:nvPr/>
        </p:nvCxnSpPr>
        <p:spPr>
          <a:xfrm>
            <a:off x="3002500" y="2908662"/>
            <a:ext cx="0" cy="345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62" name="Google Shape;1662;p172"/>
          <p:cNvCxnSpPr>
            <a:stCxn id="1660" idx="2"/>
            <a:endCxn id="1659" idx="0"/>
          </p:cNvCxnSpPr>
          <p:nvPr/>
        </p:nvCxnSpPr>
        <p:spPr>
          <a:xfrm>
            <a:off x="3002563" y="4479568"/>
            <a:ext cx="4800" cy="345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63" name="Google Shape;1663;p172"/>
          <p:cNvSpPr/>
          <p:nvPr/>
        </p:nvSpPr>
        <p:spPr>
          <a:xfrm>
            <a:off x="7179425" y="5144339"/>
            <a:ext cx="3032100" cy="755100"/>
          </a:xfrm>
          <a:prstGeom prst="roundRect">
            <a:avLst>
              <a:gd name="adj" fmla="val 16667"/>
            </a:avLst>
          </a:prstGeom>
          <a:solidFill>
            <a:srgbClr val="FF9419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SurfsTek &amp; iMin </a:t>
            </a:r>
            <a:r>
              <a:rPr lang="en-US" sz="1400" b="1" i="0" u="none" strike="noStrike" cap="none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MAY NOT </a:t>
            </a:r>
            <a:r>
              <a:rPr lang="en-US" sz="14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entertain if report is given past 3 working days</a:t>
            </a:r>
            <a:endParaRPr sz="14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664" name="Google Shape;1664;p17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177148" y="2908649"/>
            <a:ext cx="3036678" cy="2199843"/>
          </a:xfrm>
          <a:prstGeom prst="rect">
            <a:avLst/>
          </a:prstGeom>
          <a:noFill/>
          <a:ln>
            <a:noFill/>
          </a:ln>
        </p:spPr>
      </p:pic>
      <p:sp>
        <p:nvSpPr>
          <p:cNvPr id="1665" name="Google Shape;1665;p172"/>
          <p:cNvSpPr txBox="1"/>
          <p:nvPr/>
        </p:nvSpPr>
        <p:spPr>
          <a:xfrm>
            <a:off x="2067311" y="27200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Supply Chain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173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71" name="Google Shape;1671;p173"/>
          <p:cNvSpPr txBox="1"/>
          <p:nvPr/>
        </p:nvSpPr>
        <p:spPr>
          <a:xfrm>
            <a:off x="-449250" y="682531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Onsite Hardware Installation Request</a:t>
            </a:r>
            <a:endParaRPr sz="24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672" name="Google Shape;1672;p173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 Light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1673" name="Google Shape;1673;p173" descr="Damaged shipment Images, Stock Photos &amp; Vectors | Shutterstock"/>
          <p:cNvPicPr preferRelativeResize="0"/>
          <p:nvPr/>
        </p:nvPicPr>
        <p:blipFill rotWithShape="1">
          <a:blip r:embed="rId2"/>
          <a:srcRect l="11309" t="2475" r="8817" b="13313"/>
          <a:stretch>
            <a:fillRect/>
          </a:stretch>
        </p:blipFill>
        <p:spPr>
          <a:xfrm>
            <a:off x="10746980" y="151696"/>
            <a:ext cx="796693" cy="904627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173"/>
          <p:cNvSpPr txBox="1"/>
          <p:nvPr/>
        </p:nvSpPr>
        <p:spPr>
          <a:xfrm>
            <a:off x="2067311" y="27200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Supply Chain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75" name="Google Shape;1675;p17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05325" y="1258300"/>
            <a:ext cx="4268750" cy="5286301"/>
          </a:xfrm>
          <a:prstGeom prst="rect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676" name="Google Shape;1676;p173"/>
          <p:cNvSpPr txBox="1"/>
          <p:nvPr/>
        </p:nvSpPr>
        <p:spPr>
          <a:xfrm>
            <a:off x="5762975" y="2936400"/>
            <a:ext cx="4313100" cy="985200"/>
          </a:xfrm>
          <a:prstGeom prst="rect">
            <a:avLst/>
          </a:prstGeom>
          <a:noFill/>
          <a:ln w="3810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 request must be submitted on the SufsTek interface if merchant request for Onsite Hardware Installation. Click on this </a:t>
            </a:r>
            <a:r>
              <a:rPr lang="en-US" sz="1200" u="sng">
                <a:solidFill>
                  <a:schemeClr val="hlink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4"/>
              </a:rPr>
              <a:t>link</a:t>
            </a: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to read the process</a:t>
            </a:r>
            <a:endParaRPr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1" name="Google Shape;1681;p17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554037" y="5498685"/>
            <a:ext cx="2637964" cy="1359316"/>
          </a:xfrm>
          <a:prstGeom prst="rect">
            <a:avLst/>
          </a:prstGeom>
          <a:noFill/>
          <a:ln>
            <a:noFill/>
          </a:ln>
        </p:spPr>
      </p:pic>
      <p:sp>
        <p:nvSpPr>
          <p:cNvPr id="1682" name="Google Shape;1682;p174"/>
          <p:cNvSpPr txBox="1"/>
          <p:nvPr/>
        </p:nvSpPr>
        <p:spPr>
          <a:xfrm>
            <a:off x="11664620" y="6591260"/>
            <a:ext cx="5973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21</a:t>
            </a:r>
            <a:endParaRPr sz="15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83" name="Google Shape;1683;p174"/>
          <p:cNvPicPr preferRelativeResize="0"/>
          <p:nvPr/>
        </p:nvPicPr>
        <p:blipFill rotWithShape="1">
          <a:blip r:embed="rId2"/>
          <a:srcRect t="20654" b="3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4" name="Google Shape;1684;p174"/>
          <p:cNvSpPr txBox="1"/>
          <p:nvPr>
            <p:ph type="ctrTitle"/>
          </p:nvPr>
        </p:nvSpPr>
        <p:spPr>
          <a:xfrm>
            <a:off x="-35600" y="-711200"/>
            <a:ext cx="12227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4800"/>
              <a:buFont typeface="Calibri" panose="020F0502020204030204"/>
              <a:buNone/>
            </a:pPr>
            <a:r>
              <a:rPr lang="en-US" sz="4800" b="1">
                <a:solidFill>
                  <a:schemeClr val="lt1"/>
                </a:solidFill>
              </a:rPr>
              <a:t>The Platform for</a:t>
            </a:r>
            <a:r>
              <a:rPr lang="en-US" sz="4800" b="1">
                <a:solidFill>
                  <a:srgbClr val="FF9900"/>
                </a:solidFill>
              </a:rPr>
              <a:t> Awesome </a:t>
            </a:r>
            <a:r>
              <a:rPr lang="en-US" sz="4800" b="1">
                <a:solidFill>
                  <a:srgbClr val="FFFFFF"/>
                </a:solidFill>
              </a:rPr>
              <a:t>Businesses</a:t>
            </a:r>
            <a:endParaRPr sz="4800" b="1">
              <a:solidFill>
                <a:srgbClr val="FFFFFF"/>
              </a:solidFill>
            </a:endParaRPr>
          </a:p>
        </p:txBody>
      </p:sp>
      <p:sp>
        <p:nvSpPr>
          <p:cNvPr id="1685" name="Google Shape;1685;p174"/>
          <p:cNvSpPr txBox="1"/>
          <p:nvPr/>
        </p:nvSpPr>
        <p:spPr>
          <a:xfrm>
            <a:off x="4054397" y="3942316"/>
            <a:ext cx="40833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 panose="020B0604020202020204"/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The End</a:t>
            </a:r>
            <a:endParaRPr sz="48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686" name="Google Shape;1686;p174"/>
          <p:cNvSpPr txBox="1"/>
          <p:nvPr/>
        </p:nvSpPr>
        <p:spPr>
          <a:xfrm>
            <a:off x="139700" y="5936400"/>
            <a:ext cx="11937900" cy="8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THIS DOCUMENT IS STRICTLY PRIVATE AND CONFIDENTIAL. THIS IS INTENDED FOR INTERNAL USE ONLY; DO NOT CIRCULATE </a:t>
            </a:r>
            <a:endParaRPr sz="1300" b="1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Copyright © 2022 Store</a:t>
            </a:r>
            <a:r>
              <a:rPr lang="en-US" sz="8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</a:t>
            </a:r>
            <a:r>
              <a:rPr lang="en-US" sz="8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ub. All rights reserved. No parts of this document can be reproduced, distributed, transmitted or stored electronically without Store</a:t>
            </a:r>
            <a:r>
              <a:rPr lang="en-US" sz="8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</a:t>
            </a:r>
            <a:r>
              <a:rPr lang="en-US" sz="8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ub’s prior written permission.</a:t>
            </a:r>
            <a:endParaRPr sz="8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687" name="Google Shape;1687;p174" descr="Logo, icon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664725" y="2562877"/>
            <a:ext cx="999300" cy="9147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88" name="Google Shape;1688;p174"/>
          <p:cNvSpPr txBox="1"/>
          <p:nvPr>
            <p:ph type="sldNum" idx="12"/>
          </p:nvPr>
        </p:nvSpPr>
        <p:spPr>
          <a:xfrm>
            <a:off x="11594800" y="6492800"/>
            <a:ext cx="5973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7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17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99"/>
          <p:cNvSpPr/>
          <p:nvPr/>
        </p:nvSpPr>
        <p:spPr>
          <a:xfrm>
            <a:off x="0" y="0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33" name="Google Shape;533;p99"/>
          <p:cNvSpPr txBox="1"/>
          <p:nvPr/>
        </p:nvSpPr>
        <p:spPr>
          <a:xfrm>
            <a:off x="1400769" y="5423353"/>
            <a:ext cx="341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Available at </a:t>
            </a:r>
            <a:r>
              <a:rPr lang="en-US" sz="1400" b="0" i="0" u="sng" strike="noStrike" cap="none">
                <a:solidFill>
                  <a:srgbClr val="0000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1"/>
              </a:rPr>
              <a:t>https://www.storehub.com/</a:t>
            </a:r>
            <a:endParaRPr sz="1400" b="0" i="0" u="none" strike="noStrike" cap="none">
              <a:solidFill>
                <a:srgbClr val="0000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34" name="Google Shape;534;p99"/>
          <p:cNvSpPr txBox="1"/>
          <p:nvPr/>
        </p:nvSpPr>
        <p:spPr>
          <a:xfrm>
            <a:off x="7798127" y="5423417"/>
            <a:ext cx="296614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Available at </a:t>
            </a:r>
            <a:r>
              <a:rPr lang="en-US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Lark Wiki</a:t>
            </a:r>
            <a:endParaRPr sz="1400" b="0" i="0" u="none" strike="noStrike" cap="none">
              <a:solidFill>
                <a:srgbClr val="0000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35" name="Google Shape;535;p9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349450" y="474715"/>
            <a:ext cx="1670675" cy="379854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99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7" name="Google Shape;537;p99"/>
          <p:cNvSpPr txBox="1"/>
          <p:nvPr/>
        </p:nvSpPr>
        <p:spPr>
          <a:xfrm>
            <a:off x="0" y="6519851"/>
            <a:ext cx="4447309" cy="38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 panose="020B0604020202020204"/>
              <a:buNone/>
            </a:pPr>
            <a:r>
              <a:rPr lang="en-US"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KB = Knowledge Base</a:t>
            </a:r>
            <a:endParaRPr sz="1865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538" name="Google Shape;538;p99"/>
          <p:cNvGrpSpPr/>
          <p:nvPr/>
        </p:nvGrpSpPr>
        <p:grpSpPr>
          <a:xfrm>
            <a:off x="881204" y="2070952"/>
            <a:ext cx="4372302" cy="2732775"/>
            <a:chOff x="1532538" y="1948694"/>
            <a:chExt cx="4372302" cy="2732775"/>
          </a:xfrm>
        </p:grpSpPr>
        <p:pic>
          <p:nvPicPr>
            <p:cNvPr id="539" name="Google Shape;539;p99" descr="Graphical user interface, website&#10;&#10;Description automatically generated"/>
            <p:cNvPicPr preferRelativeResize="0"/>
            <p:nvPr/>
          </p:nvPicPr>
          <p:blipFill rotWithShape="1">
            <a:blip r:embed="rId3"/>
            <a:srcRect l="7704" r="9853" b="6313"/>
            <a:stretch>
              <a:fillRect/>
            </a:stretch>
          </p:blipFill>
          <p:spPr>
            <a:xfrm>
              <a:off x="1532538" y="1948694"/>
              <a:ext cx="4372302" cy="2732775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540" name="Google Shape;540;p99" descr="A picture containing graphical user interface&#10;&#10;Description automatically generated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3019071" y="2445068"/>
              <a:ext cx="2657244" cy="390272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</p:grpSp>
      <p:cxnSp>
        <p:nvCxnSpPr>
          <p:cNvPr id="541" name="Google Shape;541;p99"/>
          <p:cNvCxnSpPr/>
          <p:nvPr/>
        </p:nvCxnSpPr>
        <p:spPr>
          <a:xfrm>
            <a:off x="6004299" y="1710399"/>
            <a:ext cx="0" cy="3688734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sp>
        <p:nvSpPr>
          <p:cNvPr id="542" name="Google Shape;542;p99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 panose="02000000000000000000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Introduction</a:t>
            </a:r>
            <a:endParaRPr sz="24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543" name="Google Shape;543;p99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Knowledge Base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544" name="Google Shape;544;p9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702776" y="1254860"/>
            <a:ext cx="2729158" cy="4885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5" name="Google Shape;545;p99"/>
          <p:cNvGrpSpPr/>
          <p:nvPr/>
        </p:nvGrpSpPr>
        <p:grpSpPr>
          <a:xfrm>
            <a:off x="7576665" y="1249718"/>
            <a:ext cx="2936589" cy="456054"/>
            <a:chOff x="7657117" y="1254346"/>
            <a:chExt cx="2936589" cy="456054"/>
          </a:xfrm>
        </p:grpSpPr>
        <p:pic>
          <p:nvPicPr>
            <p:cNvPr id="546" name="Google Shape;546;p99"/>
            <p:cNvPicPr preferRelativeResize="0"/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7657117" y="1254346"/>
              <a:ext cx="437441" cy="4560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7" name="Google Shape;547;p99"/>
            <p:cNvSpPr/>
            <p:nvPr/>
          </p:nvSpPr>
          <p:spPr>
            <a:xfrm>
              <a:off x="8094558" y="1297576"/>
              <a:ext cx="24991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Internal KB Library</a:t>
              </a:r>
              <a:endParaRPr sz="1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pic>
        <p:nvPicPr>
          <p:cNvPr id="548" name="Google Shape;548;p99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8246958" y="1858172"/>
            <a:ext cx="2203229" cy="341284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49" name="Google Shape;549;p99"/>
          <p:cNvSpPr/>
          <p:nvPr/>
        </p:nvSpPr>
        <p:spPr>
          <a:xfrm>
            <a:off x="9422675" y="2325800"/>
            <a:ext cx="999600" cy="1326300"/>
          </a:xfrm>
          <a:prstGeom prst="rect">
            <a:avLst/>
          </a:prstGeom>
          <a:noFill/>
          <a:ln w="9525" cap="flat" cmpd="sng">
            <a:solidFill>
              <a:srgbClr val="FF24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10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209760" y="2022913"/>
            <a:ext cx="5675440" cy="299986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55" name="Google Shape;555;p100"/>
          <p:cNvSpPr/>
          <p:nvPr/>
        </p:nvSpPr>
        <p:spPr>
          <a:xfrm>
            <a:off x="0" y="0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56" name="Google Shape;556;p10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702776" y="1254860"/>
            <a:ext cx="2729158" cy="4885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7" name="Google Shape;557;p100"/>
          <p:cNvGrpSpPr/>
          <p:nvPr/>
        </p:nvGrpSpPr>
        <p:grpSpPr>
          <a:xfrm>
            <a:off x="7576665" y="1249718"/>
            <a:ext cx="2936589" cy="456054"/>
            <a:chOff x="7657117" y="1254346"/>
            <a:chExt cx="2936589" cy="456054"/>
          </a:xfrm>
        </p:grpSpPr>
        <p:pic>
          <p:nvPicPr>
            <p:cNvPr id="558" name="Google Shape;558;p100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7657117" y="1254346"/>
              <a:ext cx="437441" cy="4560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9" name="Google Shape;559;p100"/>
            <p:cNvSpPr/>
            <p:nvPr/>
          </p:nvSpPr>
          <p:spPr>
            <a:xfrm>
              <a:off x="8094558" y="1297576"/>
              <a:ext cx="24991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Internal KB Library</a:t>
              </a:r>
              <a:endParaRPr sz="1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560" name="Google Shape;560;p100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61" name="Google Shape;561;p100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09039" y="1838255"/>
            <a:ext cx="4920978" cy="354989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62" name="Google Shape;562;p100"/>
          <p:cNvSpPr/>
          <p:nvPr/>
        </p:nvSpPr>
        <p:spPr>
          <a:xfrm>
            <a:off x="660319" y="2168437"/>
            <a:ext cx="1307736" cy="314046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FF9419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563" name="Google Shape;563;p100"/>
          <p:cNvSpPr/>
          <p:nvPr/>
        </p:nvSpPr>
        <p:spPr>
          <a:xfrm>
            <a:off x="660319" y="2825466"/>
            <a:ext cx="4810545" cy="2488720"/>
          </a:xfrm>
          <a:prstGeom prst="roundRect">
            <a:avLst>
              <a:gd name="adj" fmla="val 2705"/>
            </a:avLst>
          </a:prstGeom>
          <a:noFill/>
          <a:ln w="2857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FF9419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564" name="Google Shape;564;p100"/>
          <p:cNvSpPr/>
          <p:nvPr/>
        </p:nvSpPr>
        <p:spPr>
          <a:xfrm>
            <a:off x="6209748" y="2344900"/>
            <a:ext cx="943800" cy="228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FF9419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565" name="Google Shape;565;p100"/>
          <p:cNvSpPr/>
          <p:nvPr/>
        </p:nvSpPr>
        <p:spPr>
          <a:xfrm>
            <a:off x="6209751" y="2573900"/>
            <a:ext cx="981300" cy="2297700"/>
          </a:xfrm>
          <a:prstGeom prst="roundRect">
            <a:avLst>
              <a:gd name="adj" fmla="val 2374"/>
            </a:avLst>
          </a:prstGeom>
          <a:noFill/>
          <a:ln w="2857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FF9419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566" name="Google Shape;566;p100"/>
          <p:cNvSpPr txBox="1"/>
          <p:nvPr/>
        </p:nvSpPr>
        <p:spPr>
          <a:xfrm>
            <a:off x="0" y="6519851"/>
            <a:ext cx="4447309" cy="38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 panose="020B0604020202020204"/>
              <a:buNone/>
            </a:pPr>
            <a:r>
              <a:rPr lang="en-US"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KB = Knowledge Base</a:t>
            </a:r>
            <a:endParaRPr sz="1865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67" name="Google Shape;567;p100"/>
          <p:cNvSpPr txBox="1"/>
          <p:nvPr/>
        </p:nvSpPr>
        <p:spPr>
          <a:xfrm>
            <a:off x="783435" y="2482483"/>
            <a:ext cx="1061504" cy="26157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</a:pPr>
            <a:r>
              <a:rPr lang="en-US" sz="1050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Search Box</a:t>
            </a: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68" name="Google Shape;568;p100"/>
          <p:cNvSpPr txBox="1"/>
          <p:nvPr/>
        </p:nvSpPr>
        <p:spPr>
          <a:xfrm>
            <a:off x="6209752" y="1964513"/>
            <a:ext cx="1061400" cy="2538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</a:pPr>
            <a:r>
              <a:rPr lang="en-US" sz="105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Search Box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69" name="Google Shape;569;p100"/>
          <p:cNvSpPr txBox="1"/>
          <p:nvPr/>
        </p:nvSpPr>
        <p:spPr>
          <a:xfrm>
            <a:off x="6169692" y="4964617"/>
            <a:ext cx="1061400" cy="2538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</a:pPr>
            <a:r>
              <a:rPr lang="en-US" sz="1050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Categories</a:t>
            </a: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70" name="Google Shape;570;p100"/>
          <p:cNvSpPr txBox="1"/>
          <p:nvPr/>
        </p:nvSpPr>
        <p:spPr>
          <a:xfrm>
            <a:off x="2538776" y="5314186"/>
            <a:ext cx="1061504" cy="26157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</a:pPr>
            <a:r>
              <a:rPr lang="en-US" sz="1050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Categories</a:t>
            </a: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571" name="Google Shape;571;p100"/>
          <p:cNvCxnSpPr/>
          <p:nvPr/>
        </p:nvCxnSpPr>
        <p:spPr>
          <a:xfrm>
            <a:off x="6004299" y="1710399"/>
            <a:ext cx="0" cy="3688734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sp>
        <p:nvSpPr>
          <p:cNvPr id="572" name="Google Shape;572;p100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 panose="02000000000000000000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Navigation</a:t>
            </a:r>
            <a:endParaRPr sz="24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573" name="Google Shape;573;p100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Knowledge Base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574" name="Google Shape;574;p10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349450" y="474715"/>
            <a:ext cx="1670675" cy="379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0" descr="upload_post_object_v2_3653023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2165" y="1281762"/>
            <a:ext cx="4396378" cy="1630445"/>
          </a:xfrm>
          <a:prstGeom prst="rect">
            <a:avLst/>
          </a:prstGeom>
        </p:spPr>
      </p:pic>
      <p:sp>
        <p:nvSpPr>
          <p:cNvPr id="555" name="Google Shape;555;p100"/>
          <p:cNvSpPr/>
          <p:nvPr/>
        </p:nvSpPr>
        <p:spPr>
          <a:xfrm>
            <a:off x="0" y="0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60" name="Google Shape;560;p100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62" name="Google Shape;562;p100"/>
          <p:cNvSpPr/>
          <p:nvPr/>
        </p:nvSpPr>
        <p:spPr>
          <a:xfrm>
            <a:off x="382135" y="3194744"/>
            <a:ext cx="4396378" cy="265781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FF9419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566" name="Google Shape;566;p100"/>
          <p:cNvSpPr txBox="1"/>
          <p:nvPr/>
        </p:nvSpPr>
        <p:spPr>
          <a:xfrm>
            <a:off x="0" y="6519851"/>
            <a:ext cx="4447309" cy="38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 panose="020B0604020202020204"/>
              <a:buNone/>
            </a:pPr>
            <a:r>
              <a:rPr lang="en-US"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KB = Knowledge Base</a:t>
            </a:r>
            <a:endParaRPr sz="1865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72" name="Google Shape;572;p100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 panose="02000000000000000000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Navigation</a:t>
            </a:r>
            <a:endParaRPr sz="24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573" name="Google Shape;573;p100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Knowledge Base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574" name="Google Shape;574;p10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349450" y="474715"/>
            <a:ext cx="1670675" cy="37985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 userDrawn="1"/>
        </p:nvSpPr>
        <p:spPr>
          <a:xfrm>
            <a:off x="525091" y="3298230"/>
            <a:ext cx="4146943" cy="2999740"/>
          </a:xfrm>
          <a:prstGeom prst="rect">
            <a:avLst/>
          </a:prstGeom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b="1" u="none"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Have a question about StoreHub? Just ask StoreHub Q for answers!</a:t>
            </a:r>
            <a:endParaRPr b="1" u="none">
              <a:latin typeface="Roboto" panose="02000000000000000000" charset="0"/>
              <a:ea typeface="Roboto" panose="02000000000000000000" charset="0"/>
              <a:cs typeface="Roboto" panose="02000000000000000000" charset="0"/>
            </a:endParaRPr>
          </a:p>
          <a:p>
            <a:pPr>
              <a:lnSpc>
                <a:spcPct val="150000"/>
              </a:lnSpc>
            </a:pPr>
            <a:r>
              <a:rPr b="1" u="none"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What is StoreHub Q?</a:t>
            </a:r>
            <a:endParaRPr b="1" u="none">
              <a:latin typeface="Roboto" panose="02000000000000000000" charset="0"/>
              <a:ea typeface="Roboto" panose="02000000000000000000" charset="0"/>
              <a:cs typeface="Roboto" panose="02000000000000000000" charset="0"/>
            </a:endParaRPr>
          </a:p>
          <a:p>
            <a:pPr>
              <a:lnSpc>
                <a:spcPct val="150000"/>
              </a:lnSpc>
            </a:pPr>
            <a:r>
              <a:rPr b="0" u="none"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StoreHub Q is an AI-powered assistant designed to gather information from StoreHub’s resources, helping you provide accurate and efficient answers.</a:t>
            </a:r>
            <a:endParaRPr lang="zh-CN" altLang="en-US">
              <a:latin typeface="Roboto" panose="02000000000000000000" charset="0"/>
              <a:ea typeface="Roboto" panose="02000000000000000000" charset="0"/>
              <a:cs typeface="Roboto" panose="02000000000000000000" charset="0"/>
            </a:endParaRPr>
          </a:p>
        </p:txBody>
      </p:sp>
      <p:pic>
        <p:nvPicPr>
          <p:cNvPr id="3" name="Picture 2" descr="upload_post_object_v2_1991336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401" y="1281792"/>
            <a:ext cx="6456284" cy="1630445"/>
          </a:xfrm>
          <a:prstGeom prst="rect">
            <a:avLst/>
          </a:prstGeom>
        </p:spPr>
      </p:pic>
      <p:sp>
        <p:nvSpPr>
          <p:cNvPr id="4" name="Google Shape;568;p100"/>
          <p:cNvSpPr txBox="1"/>
          <p:nvPr/>
        </p:nvSpPr>
        <p:spPr>
          <a:xfrm>
            <a:off x="7010107" y="1091088"/>
            <a:ext cx="2378858" cy="30536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</a:pPr>
            <a:r>
              <a:rPr lang="en-US" sz="105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Search </a:t>
            </a:r>
            <a:r>
              <a:rPr lang="en-US" altLang="zh-CN" sz="1050" b="1">
                <a:solidFill>
                  <a:srgbClr val="000000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  <a:sym typeface="Roboto" panose="02000000000000000000"/>
              </a:rPr>
              <a:t>for StoreHub Q on Lark 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" name="Picture 4" descr="upload_post_object_v2_8681406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396" y="2969491"/>
            <a:ext cx="3255393" cy="3473619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StoreHub Presentatio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oreHub">
  <a:themeElements>
    <a:clrScheme name="Custom 2">
      <a:dk1>
        <a:srgbClr val="000000"/>
      </a:dk1>
      <a:lt1>
        <a:srgbClr val="000000"/>
      </a:lt1>
      <a:dk2>
        <a:srgbClr val="5E5E5E"/>
      </a:dk2>
      <a:lt2>
        <a:srgbClr val="FA9419"/>
      </a:lt2>
      <a:accent1>
        <a:srgbClr val="000000"/>
      </a:accent1>
      <a:accent2>
        <a:srgbClr val="5E5E5E"/>
      </a:accent2>
      <a:accent3>
        <a:srgbClr val="FF5722"/>
      </a:accent3>
      <a:accent4>
        <a:srgbClr val="000000"/>
      </a:accent4>
      <a:accent5>
        <a:srgbClr val="5E5E5E"/>
      </a:accent5>
      <a:accent6>
        <a:srgbClr val="FF5722"/>
      </a:accent6>
      <a:hlink>
        <a:srgbClr val="000000"/>
      </a:hlink>
      <a:folHlink>
        <a:srgbClr val="0432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toreHub Presentatio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StoreHub Presentatio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StoreHub">
  <a:themeElements>
    <a:clrScheme name="Custom 2">
      <a:dk1>
        <a:srgbClr val="000000"/>
      </a:dk1>
      <a:lt1>
        <a:srgbClr val="000000"/>
      </a:lt1>
      <a:dk2>
        <a:srgbClr val="5E5E5E"/>
      </a:dk2>
      <a:lt2>
        <a:srgbClr val="FA9419"/>
      </a:lt2>
      <a:accent1>
        <a:srgbClr val="000000"/>
      </a:accent1>
      <a:accent2>
        <a:srgbClr val="5E5E5E"/>
      </a:accent2>
      <a:accent3>
        <a:srgbClr val="FF5722"/>
      </a:accent3>
      <a:accent4>
        <a:srgbClr val="000000"/>
      </a:accent4>
      <a:accent5>
        <a:srgbClr val="5E5E5E"/>
      </a:accent5>
      <a:accent6>
        <a:srgbClr val="FF5722"/>
      </a:accent6>
      <a:hlink>
        <a:srgbClr val="000000"/>
      </a:hlink>
      <a:folHlink>
        <a:srgbClr val="0432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Klook">
  <a:themeElements>
    <a:clrScheme name="Custom 2">
      <a:dk1>
        <a:srgbClr val="FB9419"/>
      </a:dk1>
      <a:lt1>
        <a:srgbClr val="000000"/>
      </a:lt1>
      <a:dk2>
        <a:srgbClr val="5E5E5E"/>
      </a:dk2>
      <a:lt2>
        <a:srgbClr val="FA9419"/>
      </a:lt2>
      <a:accent1>
        <a:srgbClr val="F067C7"/>
      </a:accent1>
      <a:accent2>
        <a:srgbClr val="5E5E5E"/>
      </a:accent2>
      <a:accent3>
        <a:srgbClr val="FF5722"/>
      </a:accent3>
      <a:accent4>
        <a:srgbClr val="000000"/>
      </a:accent4>
      <a:accent5>
        <a:srgbClr val="5E5E5E"/>
      </a:accent5>
      <a:accent6>
        <a:srgbClr val="FF5722"/>
      </a:accent6>
      <a:hlink>
        <a:srgbClr val="000000"/>
      </a:hlink>
      <a:folHlink>
        <a:srgbClr val="0432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10955</Words>
  <Application>WPS Office WWO_feishu_20221103183746-e790f0e3e8</Application>
  <PresentationFormat/>
  <Paragraphs>896</Paragraphs>
  <Slides>65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9</vt:i4>
      </vt:variant>
      <vt:variant>
        <vt:lpstr>幻灯片标题</vt:lpstr>
      </vt:variant>
      <vt:variant>
        <vt:i4>65</vt:i4>
      </vt:variant>
    </vt:vector>
  </HeadingPairs>
  <TitlesOfParts>
    <vt:vector size="90" baseType="lpstr">
      <vt:lpstr>Arial</vt:lpstr>
      <vt:lpstr>宋体</vt:lpstr>
      <vt:lpstr>Wingdings</vt:lpstr>
      <vt:lpstr>Arial</vt:lpstr>
      <vt:lpstr>Roboto</vt:lpstr>
      <vt:lpstr>MingLiU-ExtB</vt:lpstr>
      <vt:lpstr>Roboto Light</vt:lpstr>
      <vt:lpstr>Roboto Medium</vt:lpstr>
      <vt:lpstr>Montserrat</vt:lpstr>
      <vt:lpstr>Signika</vt:lpstr>
      <vt:lpstr>Helvetica Neue</vt:lpstr>
      <vt:lpstr>Calibri</vt:lpstr>
      <vt:lpstr>Advent Pro</vt:lpstr>
      <vt:lpstr>Montserrat SemiBold</vt:lpstr>
      <vt:lpstr>汉仪书宋二KW</vt:lpstr>
      <vt:lpstr>Roboto</vt:lpstr>
      <vt:lpstr>1_StoreHub Presentation</vt:lpstr>
      <vt:lpstr>StoreHub</vt:lpstr>
      <vt:lpstr>Office Theme</vt:lpstr>
      <vt:lpstr>StoreHub Presentation</vt:lpstr>
      <vt:lpstr>StoreHub Presentation</vt:lpstr>
      <vt:lpstr>Simple Light</vt:lpstr>
      <vt:lpstr>Simple Light</vt:lpstr>
      <vt:lpstr>StoreHub</vt:lpstr>
      <vt:lpstr>Klook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The Platform for Awesome Businesses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dcterms:created xsi:type="dcterms:W3CDTF">2025-01-03T09:22:13Z</dcterms:created>
  <dcterms:modified xsi:type="dcterms:W3CDTF">2025-01-03T09:22:13Z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2052-0.0.0.0</vt:lpwstr>
  </property>
</Properties>
</file>